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800" r:id="rId5"/>
  </p:sldMasterIdLst>
  <p:notesMasterIdLst>
    <p:notesMasterId r:id="rId24"/>
  </p:notesMasterIdLst>
  <p:handoutMasterIdLst>
    <p:handoutMasterId r:id="rId25"/>
  </p:handoutMasterIdLst>
  <p:sldIdLst>
    <p:sldId id="4198" r:id="rId6"/>
    <p:sldId id="4281" r:id="rId7"/>
    <p:sldId id="2076138386" r:id="rId8"/>
    <p:sldId id="2076138336" r:id="rId9"/>
    <p:sldId id="2076138348" r:id="rId10"/>
    <p:sldId id="2076138344" r:id="rId11"/>
    <p:sldId id="2076138339" r:id="rId12"/>
    <p:sldId id="2076138337" r:id="rId13"/>
    <p:sldId id="2076138349" r:id="rId14"/>
    <p:sldId id="2076138345" r:id="rId15"/>
    <p:sldId id="2076138329" r:id="rId16"/>
    <p:sldId id="2076138340" r:id="rId17"/>
    <p:sldId id="2076138347" r:id="rId18"/>
    <p:sldId id="2076138346" r:id="rId19"/>
    <p:sldId id="2076138388" r:id="rId20"/>
    <p:sldId id="4298" r:id="rId21"/>
    <p:sldId id="4252" r:id="rId22"/>
    <p:sldId id="2076138350"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PT" id="{8EA5183D-19E2-BD42-84DC-E0D433C3182F}">
          <p14:sldIdLst>
            <p14:sldId id="4198"/>
            <p14:sldId id="4281"/>
            <p14:sldId id="2076138386"/>
            <p14:sldId id="2076138336"/>
            <p14:sldId id="2076138348"/>
            <p14:sldId id="2076138344"/>
            <p14:sldId id="2076138339"/>
            <p14:sldId id="2076138337"/>
            <p14:sldId id="2076138349"/>
            <p14:sldId id="2076138345"/>
            <p14:sldId id="2076138329"/>
            <p14:sldId id="2076138340"/>
            <p14:sldId id="2076138347"/>
            <p14:sldId id="2076138346"/>
            <p14:sldId id="2076138388"/>
            <p14:sldId id="4298"/>
            <p14:sldId id="4252"/>
            <p14:sldId id="20761383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D8D6D9"/>
    <a:srgbClr val="004783"/>
    <a:srgbClr val="00447E"/>
    <a:srgbClr val="004176"/>
    <a:srgbClr val="0062AC"/>
    <a:srgbClr val="0066B3"/>
    <a:srgbClr val="0D0D0D"/>
    <a:srgbClr val="1A1A1A"/>
    <a:srgbClr val="FCF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2E69CE-FD34-A649-B424-F7AB8E2DB308}" v="1" dt="2023-09-29T22:47:08.7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11"/>
    <p:restoredTop sz="81599" autoAdjust="0"/>
  </p:normalViewPr>
  <p:slideViewPr>
    <p:cSldViewPr snapToGrid="0">
      <p:cViewPr varScale="1">
        <p:scale>
          <a:sx n="92" d="100"/>
          <a:sy n="92" d="100"/>
        </p:scale>
        <p:origin x="928"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y Plencner" userId="860166b5-261d-406b-b503-6f0d184be520" providerId="ADAL" clId="{E32E69CE-FD34-A649-B424-F7AB8E2DB308}"/>
    <pc:docChg chg="custSel modSld">
      <pc:chgData name="Katy Plencner" userId="860166b5-261d-406b-b503-6f0d184be520" providerId="ADAL" clId="{E32E69CE-FD34-A649-B424-F7AB8E2DB308}" dt="2023-09-29T22:47:08.762" v="23"/>
      <pc:docMkLst>
        <pc:docMk/>
      </pc:docMkLst>
      <pc:sldChg chg="modNotesTx">
        <pc:chgData name="Katy Plencner" userId="860166b5-261d-406b-b503-6f0d184be520" providerId="ADAL" clId="{E32E69CE-FD34-A649-B424-F7AB8E2DB308}" dt="2023-09-28T17:36:51.013" v="15" actId="20577"/>
        <pc:sldMkLst>
          <pc:docMk/>
          <pc:sldMk cId="2684107151" sldId="4198"/>
        </pc:sldMkLst>
      </pc:sldChg>
      <pc:sldChg chg="modNotesTx">
        <pc:chgData name="Katy Plencner" userId="860166b5-261d-406b-b503-6f0d184be520" providerId="ADAL" clId="{E32E69CE-FD34-A649-B424-F7AB8E2DB308}" dt="2023-09-28T17:37:00.534" v="17" actId="313"/>
        <pc:sldMkLst>
          <pc:docMk/>
          <pc:sldMk cId="3245616827" sldId="2076138329"/>
        </pc:sldMkLst>
      </pc:sldChg>
      <pc:sldChg chg="modNotesTx">
        <pc:chgData name="Katy Plencner" userId="860166b5-261d-406b-b503-6f0d184be520" providerId="ADAL" clId="{E32E69CE-FD34-A649-B424-F7AB8E2DB308}" dt="2023-09-28T17:36:25.383" v="11" actId="20577"/>
        <pc:sldMkLst>
          <pc:docMk/>
          <pc:sldMk cId="3411410780" sldId="2076138339"/>
        </pc:sldMkLst>
      </pc:sldChg>
      <pc:sldChg chg="modNotesTx">
        <pc:chgData name="Katy Plencner" userId="860166b5-261d-406b-b503-6f0d184be520" providerId="ADAL" clId="{E32E69CE-FD34-A649-B424-F7AB8E2DB308}" dt="2023-09-28T17:36:19.987" v="7" actId="20577"/>
        <pc:sldMkLst>
          <pc:docMk/>
          <pc:sldMk cId="2080126777" sldId="2076138344"/>
        </pc:sldMkLst>
      </pc:sldChg>
      <pc:sldChg chg="modNotesTx">
        <pc:chgData name="Katy Plencner" userId="860166b5-261d-406b-b503-6f0d184be520" providerId="ADAL" clId="{E32E69CE-FD34-A649-B424-F7AB8E2DB308}" dt="2023-09-28T17:36:59.534" v="16" actId="313"/>
        <pc:sldMkLst>
          <pc:docMk/>
          <pc:sldMk cId="1561402462" sldId="2076138345"/>
        </pc:sldMkLst>
      </pc:sldChg>
      <pc:sldChg chg="modNotesTx">
        <pc:chgData name="Katy Plencner" userId="860166b5-261d-406b-b503-6f0d184be520" providerId="ADAL" clId="{E32E69CE-FD34-A649-B424-F7AB8E2DB308}" dt="2023-09-28T17:37:01.833" v="19" actId="313"/>
        <pc:sldMkLst>
          <pc:docMk/>
          <pc:sldMk cId="609839219" sldId="2076138346"/>
        </pc:sldMkLst>
      </pc:sldChg>
      <pc:sldChg chg="modNotesTx">
        <pc:chgData name="Katy Plencner" userId="860166b5-261d-406b-b503-6f0d184be520" providerId="ADAL" clId="{E32E69CE-FD34-A649-B424-F7AB8E2DB308}" dt="2023-09-28T17:37:01.219" v="18" actId="313"/>
        <pc:sldMkLst>
          <pc:docMk/>
          <pc:sldMk cId="2597578505" sldId="2076138347"/>
        </pc:sldMkLst>
      </pc:sldChg>
      <pc:sldChg chg="modNotesTx">
        <pc:chgData name="Katy Plencner" userId="860166b5-261d-406b-b503-6f0d184be520" providerId="ADAL" clId="{E32E69CE-FD34-A649-B424-F7AB8E2DB308}" dt="2023-09-28T17:36:01.282" v="3" actId="20577"/>
        <pc:sldMkLst>
          <pc:docMk/>
          <pc:sldMk cId="2213125722" sldId="2076138348"/>
        </pc:sldMkLst>
      </pc:sldChg>
      <pc:sldChg chg="modNotesTx">
        <pc:chgData name="Katy Plencner" userId="860166b5-261d-406b-b503-6f0d184be520" providerId="ADAL" clId="{E32E69CE-FD34-A649-B424-F7AB8E2DB308}" dt="2023-09-28T17:37:04.537" v="21" actId="313"/>
        <pc:sldMkLst>
          <pc:docMk/>
          <pc:sldMk cId="2879073257" sldId="2076138349"/>
        </pc:sldMkLst>
      </pc:sldChg>
      <pc:sldChg chg="addSp delSp modSp mod">
        <pc:chgData name="Katy Plencner" userId="860166b5-261d-406b-b503-6f0d184be520" providerId="ADAL" clId="{E32E69CE-FD34-A649-B424-F7AB8E2DB308}" dt="2023-09-29T22:47:08.762" v="23"/>
        <pc:sldMkLst>
          <pc:docMk/>
          <pc:sldMk cId="782605694" sldId="2076138350"/>
        </pc:sldMkLst>
        <pc:spChg chg="del">
          <ac:chgData name="Katy Plencner" userId="860166b5-261d-406b-b503-6f0d184be520" providerId="ADAL" clId="{E32E69CE-FD34-A649-B424-F7AB8E2DB308}" dt="2023-09-29T22:47:08.444" v="22" actId="478"/>
          <ac:spMkLst>
            <pc:docMk/>
            <pc:sldMk cId="782605694" sldId="2076138350"/>
            <ac:spMk id="2" creationId="{C244F989-5420-9AE5-C181-049D3A1EF7B9}"/>
          </ac:spMkLst>
        </pc:spChg>
        <pc:picChg chg="add mod">
          <ac:chgData name="Katy Plencner" userId="860166b5-261d-406b-b503-6f0d184be520" providerId="ADAL" clId="{E32E69CE-FD34-A649-B424-F7AB8E2DB308}" dt="2023-09-29T22:47:08.762" v="23"/>
          <ac:picMkLst>
            <pc:docMk/>
            <pc:sldMk cId="782605694" sldId="2076138350"/>
            <ac:picMk id="3" creationId="{F074E96D-BDFB-2CD9-CFE3-3A46590A3E98}"/>
          </ac:picMkLst>
        </pc:picChg>
      </pc:sldChg>
      <pc:sldChg chg="modNotesTx">
        <pc:chgData name="Katy Plencner" userId="860166b5-261d-406b-b503-6f0d184be520" providerId="ADAL" clId="{E32E69CE-FD34-A649-B424-F7AB8E2DB308}" dt="2023-09-28T17:37:03.158" v="20" actId="313"/>
        <pc:sldMkLst>
          <pc:docMk/>
          <pc:sldMk cId="1999420517" sldId="2076138388"/>
        </pc:sldMkLst>
      </pc:sldChg>
    </pc:docChg>
  </pc:docChgLst>
  <pc:docChgLst>
    <pc:chgData name="Katy Plencner" userId="860166b5-261d-406b-b503-6f0d184be520" providerId="ADAL" clId="{77056C78-F345-5746-A091-BC36C28081E1}"/>
    <pc:docChg chg="addSld delSld modSld modSection">
      <pc:chgData name="Katy Plencner" userId="860166b5-261d-406b-b503-6f0d184be520" providerId="ADAL" clId="{77056C78-F345-5746-A091-BC36C28081E1}" dt="2023-09-28T16:29:51.767" v="6" actId="1076"/>
      <pc:docMkLst>
        <pc:docMk/>
      </pc:docMkLst>
      <pc:sldChg chg="del">
        <pc:chgData name="Katy Plencner" userId="860166b5-261d-406b-b503-6f0d184be520" providerId="ADAL" clId="{77056C78-F345-5746-A091-BC36C28081E1}" dt="2023-09-28T16:29:04.569" v="1" actId="2696"/>
        <pc:sldMkLst>
          <pc:docMk/>
          <pc:sldMk cId="1048110654" sldId="4295"/>
        </pc:sldMkLst>
      </pc:sldChg>
      <pc:sldChg chg="addSp modSp mod">
        <pc:chgData name="Katy Plencner" userId="860166b5-261d-406b-b503-6f0d184be520" providerId="ADAL" clId="{77056C78-F345-5746-A091-BC36C28081E1}" dt="2023-09-28T16:29:51.767" v="6" actId="1076"/>
        <pc:sldMkLst>
          <pc:docMk/>
          <pc:sldMk cId="2349176561" sldId="2076138342"/>
        </pc:sldMkLst>
        <pc:spChg chg="add mod">
          <ac:chgData name="Katy Plencner" userId="860166b5-261d-406b-b503-6f0d184be520" providerId="ADAL" clId="{77056C78-F345-5746-A091-BC36C28081E1}" dt="2023-09-28T16:29:51.767" v="6" actId="1076"/>
          <ac:spMkLst>
            <pc:docMk/>
            <pc:sldMk cId="2349176561" sldId="2076138342"/>
            <ac:spMk id="3" creationId="{1D9B237C-0C94-71D8-52CD-2F4CF84B9808}"/>
          </ac:spMkLst>
        </pc:spChg>
      </pc:sldChg>
      <pc:sldChg chg="del">
        <pc:chgData name="Katy Plencner" userId="860166b5-261d-406b-b503-6f0d184be520" providerId="ADAL" clId="{77056C78-F345-5746-A091-BC36C28081E1}" dt="2023-09-28T16:29:36.668" v="4" actId="2696"/>
        <pc:sldMkLst>
          <pc:docMk/>
          <pc:sldMk cId="2509813952" sldId="2076138343"/>
        </pc:sldMkLst>
      </pc:sldChg>
      <pc:sldChg chg="add">
        <pc:chgData name="Katy Plencner" userId="860166b5-261d-406b-b503-6f0d184be520" providerId="ADAL" clId="{77056C78-F345-5746-A091-BC36C28081E1}" dt="2023-09-28T16:29:02.584" v="0"/>
        <pc:sldMkLst>
          <pc:docMk/>
          <pc:sldMk cId="782605694" sldId="2076138350"/>
        </pc:sldMkLst>
      </pc:sldChg>
      <pc:sldChg chg="add modNotesTx">
        <pc:chgData name="Katy Plencner" userId="860166b5-261d-406b-b503-6f0d184be520" providerId="ADAL" clId="{77056C78-F345-5746-A091-BC36C28081E1}" dt="2023-09-28T16:29:34.361" v="3"/>
        <pc:sldMkLst>
          <pc:docMk/>
          <pc:sldMk cId="278386108" sldId="2076138385"/>
        </pc:sldMkLst>
      </pc:sldChg>
    </pc:docChg>
  </pc:docChgLst>
  <pc:docChgLst>
    <pc:chgData name="Katy Plencner" userId="860166b5-261d-406b-b503-6f0d184be520" providerId="ADAL" clId="{904A5F5B-FE7E-F242-B65A-7D041FEE6868}"/>
    <pc:docChg chg="undo custSel addSld delSld modSld modSection">
      <pc:chgData name="Katy Plencner" userId="860166b5-261d-406b-b503-6f0d184be520" providerId="ADAL" clId="{904A5F5B-FE7E-F242-B65A-7D041FEE6868}" dt="2023-09-28T16:56:38.499" v="98" actId="2696"/>
      <pc:docMkLst>
        <pc:docMk/>
      </pc:docMkLst>
      <pc:sldChg chg="modSp mod">
        <pc:chgData name="Katy Plencner" userId="860166b5-261d-406b-b503-6f0d184be520" providerId="ADAL" clId="{904A5F5B-FE7E-F242-B65A-7D041FEE6868}" dt="2023-09-28T16:51:45.848" v="6" actId="20577"/>
        <pc:sldMkLst>
          <pc:docMk/>
          <pc:sldMk cId="2684107151" sldId="4198"/>
        </pc:sldMkLst>
        <pc:spChg chg="mod">
          <ac:chgData name="Katy Plencner" userId="860166b5-261d-406b-b503-6f0d184be520" providerId="ADAL" clId="{904A5F5B-FE7E-F242-B65A-7D041FEE6868}" dt="2023-09-28T16:51:45.848" v="6" actId="20577"/>
          <ac:spMkLst>
            <pc:docMk/>
            <pc:sldMk cId="2684107151" sldId="4198"/>
            <ac:spMk id="7" creationId="{46B225F6-1451-0D4C-8652-626EEDD31A36}"/>
          </ac:spMkLst>
        </pc:spChg>
      </pc:sldChg>
      <pc:sldChg chg="modSp mod">
        <pc:chgData name="Katy Plencner" userId="860166b5-261d-406b-b503-6f0d184be520" providerId="ADAL" clId="{904A5F5B-FE7E-F242-B65A-7D041FEE6868}" dt="2023-09-28T16:52:21.788" v="25" actId="20577"/>
        <pc:sldMkLst>
          <pc:docMk/>
          <pc:sldMk cId="1005033753" sldId="4281"/>
        </pc:sldMkLst>
        <pc:spChg chg="mod">
          <ac:chgData name="Katy Plencner" userId="860166b5-261d-406b-b503-6f0d184be520" providerId="ADAL" clId="{904A5F5B-FE7E-F242-B65A-7D041FEE6868}" dt="2023-09-28T16:52:21.788" v="25" actId="20577"/>
          <ac:spMkLst>
            <pc:docMk/>
            <pc:sldMk cId="1005033753" sldId="4281"/>
            <ac:spMk id="13" creationId="{04AFB288-8988-47DC-90B3-0C1F7EA47972}"/>
          </ac:spMkLst>
        </pc:spChg>
      </pc:sldChg>
      <pc:sldChg chg="del">
        <pc:chgData name="Katy Plencner" userId="860166b5-261d-406b-b503-6f0d184be520" providerId="ADAL" clId="{904A5F5B-FE7E-F242-B65A-7D041FEE6868}" dt="2023-09-28T16:56:38.499" v="98" actId="2696"/>
        <pc:sldMkLst>
          <pc:docMk/>
          <pc:sldMk cId="2349176561" sldId="2076138342"/>
        </pc:sldMkLst>
      </pc:sldChg>
      <pc:sldChg chg="del modNotesTx">
        <pc:chgData name="Katy Plencner" userId="860166b5-261d-406b-b503-6f0d184be520" providerId="ADAL" clId="{904A5F5B-FE7E-F242-B65A-7D041FEE6868}" dt="2023-09-28T16:51:40.019" v="2" actId="2696"/>
        <pc:sldMkLst>
          <pc:docMk/>
          <pc:sldMk cId="278386108" sldId="2076138385"/>
        </pc:sldMkLst>
      </pc:sldChg>
      <pc:sldChg chg="add">
        <pc:chgData name="Katy Plencner" userId="860166b5-261d-406b-b503-6f0d184be520" providerId="ADAL" clId="{904A5F5B-FE7E-F242-B65A-7D041FEE6868}" dt="2023-09-28T16:51:30.691" v="0"/>
        <pc:sldMkLst>
          <pc:docMk/>
          <pc:sldMk cId="1457107889" sldId="2076138386"/>
        </pc:sldMkLst>
      </pc:sldChg>
      <pc:sldChg chg="addSp delSp modSp add del mod modAnim">
        <pc:chgData name="Katy Plencner" userId="860166b5-261d-406b-b503-6f0d184be520" providerId="ADAL" clId="{904A5F5B-FE7E-F242-B65A-7D041FEE6868}" dt="2023-09-28T16:56:37.517" v="97" actId="2696"/>
        <pc:sldMkLst>
          <pc:docMk/>
          <pc:sldMk cId="3169180176" sldId="2076138387"/>
        </pc:sldMkLst>
        <pc:spChg chg="del">
          <ac:chgData name="Katy Plencner" userId="860166b5-261d-406b-b503-6f0d184be520" providerId="ADAL" clId="{904A5F5B-FE7E-F242-B65A-7D041FEE6868}" dt="2023-09-28T16:53:36.686" v="27" actId="478"/>
          <ac:spMkLst>
            <pc:docMk/>
            <pc:sldMk cId="3169180176" sldId="2076138387"/>
            <ac:spMk id="3" creationId="{1D9B237C-0C94-71D8-52CD-2F4CF84B9808}"/>
          </ac:spMkLst>
        </pc:spChg>
        <pc:spChg chg="add mod">
          <ac:chgData name="Katy Plencner" userId="860166b5-261d-406b-b503-6f0d184be520" providerId="ADAL" clId="{904A5F5B-FE7E-F242-B65A-7D041FEE6868}" dt="2023-09-28T16:53:48.215" v="55" actId="1035"/>
          <ac:spMkLst>
            <pc:docMk/>
            <pc:sldMk cId="3169180176" sldId="2076138387"/>
            <ac:spMk id="4" creationId="{EB11EB31-34E0-6424-224D-D9B8DEF0FB4D}"/>
          </ac:spMkLst>
        </pc:spChg>
        <pc:spChg chg="add mod">
          <ac:chgData name="Katy Plencner" userId="860166b5-261d-406b-b503-6f0d184be520" providerId="ADAL" clId="{904A5F5B-FE7E-F242-B65A-7D041FEE6868}" dt="2023-09-28T16:53:48.215" v="55" actId="1035"/>
          <ac:spMkLst>
            <pc:docMk/>
            <pc:sldMk cId="3169180176" sldId="2076138387"/>
            <ac:spMk id="5" creationId="{449893AA-834F-5AF9-3E6F-4FDA8251DD76}"/>
          </ac:spMkLst>
        </pc:spChg>
        <pc:spChg chg="add mod">
          <ac:chgData name="Katy Plencner" userId="860166b5-261d-406b-b503-6f0d184be520" providerId="ADAL" clId="{904A5F5B-FE7E-F242-B65A-7D041FEE6868}" dt="2023-09-28T16:53:48.215" v="55" actId="1035"/>
          <ac:spMkLst>
            <pc:docMk/>
            <pc:sldMk cId="3169180176" sldId="2076138387"/>
            <ac:spMk id="6" creationId="{7992DA8C-08AA-CD86-2D92-1903AE507623}"/>
          </ac:spMkLst>
        </pc:spChg>
        <pc:spChg chg="add mod">
          <ac:chgData name="Katy Plencner" userId="860166b5-261d-406b-b503-6f0d184be520" providerId="ADAL" clId="{904A5F5B-FE7E-F242-B65A-7D041FEE6868}" dt="2023-09-28T16:53:48.215" v="55" actId="1035"/>
          <ac:spMkLst>
            <pc:docMk/>
            <pc:sldMk cId="3169180176" sldId="2076138387"/>
            <ac:spMk id="7" creationId="{A5E189B9-3360-851E-D103-57FB6EF37A64}"/>
          </ac:spMkLst>
        </pc:spChg>
        <pc:spChg chg="add mod">
          <ac:chgData name="Katy Plencner" userId="860166b5-261d-406b-b503-6f0d184be520" providerId="ADAL" clId="{904A5F5B-FE7E-F242-B65A-7D041FEE6868}" dt="2023-09-28T16:53:48.215" v="55" actId="1035"/>
          <ac:spMkLst>
            <pc:docMk/>
            <pc:sldMk cId="3169180176" sldId="2076138387"/>
            <ac:spMk id="8" creationId="{4AE634D1-D7C3-72DA-23B9-A6C270B817CC}"/>
          </ac:spMkLst>
        </pc:spChg>
        <pc:spChg chg="add mod">
          <ac:chgData name="Katy Plencner" userId="860166b5-261d-406b-b503-6f0d184be520" providerId="ADAL" clId="{904A5F5B-FE7E-F242-B65A-7D041FEE6868}" dt="2023-09-28T16:55:07.872" v="84" actId="113"/>
          <ac:spMkLst>
            <pc:docMk/>
            <pc:sldMk cId="3169180176" sldId="2076138387"/>
            <ac:spMk id="9" creationId="{B8A99553-62D3-FC08-3F94-BE638DEF2EDE}"/>
          </ac:spMkLst>
        </pc:spChg>
        <pc:spChg chg="add mod">
          <ac:chgData name="Katy Plencner" userId="860166b5-261d-406b-b503-6f0d184be520" providerId="ADAL" clId="{904A5F5B-FE7E-F242-B65A-7D041FEE6868}" dt="2023-09-28T16:54:23.309" v="80" actId="1035"/>
          <ac:spMkLst>
            <pc:docMk/>
            <pc:sldMk cId="3169180176" sldId="2076138387"/>
            <ac:spMk id="10" creationId="{0BCF52A1-FD14-3BD2-9F25-F1E9FE127DA8}"/>
          </ac:spMkLst>
        </pc:spChg>
        <pc:spChg chg="add mod">
          <ac:chgData name="Katy Plencner" userId="860166b5-261d-406b-b503-6f0d184be520" providerId="ADAL" clId="{904A5F5B-FE7E-F242-B65A-7D041FEE6868}" dt="2023-09-28T16:55:30.661" v="86" actId="113"/>
          <ac:spMkLst>
            <pc:docMk/>
            <pc:sldMk cId="3169180176" sldId="2076138387"/>
            <ac:spMk id="11" creationId="{95F3FAE6-7CB2-B88A-CC86-35F453568F81}"/>
          </ac:spMkLst>
        </pc:spChg>
        <pc:spChg chg="del">
          <ac:chgData name="Katy Plencner" userId="860166b5-261d-406b-b503-6f0d184be520" providerId="ADAL" clId="{904A5F5B-FE7E-F242-B65A-7D041FEE6868}" dt="2023-09-28T16:53:38.396" v="28" actId="478"/>
          <ac:spMkLst>
            <pc:docMk/>
            <pc:sldMk cId="3169180176" sldId="2076138387"/>
            <ac:spMk id="25" creationId="{FBF84E30-B56F-495F-8E6D-98AF8B381D85}"/>
          </ac:spMkLst>
        </pc:spChg>
        <pc:spChg chg="del">
          <ac:chgData name="Katy Plencner" userId="860166b5-261d-406b-b503-6f0d184be520" providerId="ADAL" clId="{904A5F5B-FE7E-F242-B65A-7D041FEE6868}" dt="2023-09-28T16:53:39.287" v="29" actId="478"/>
          <ac:spMkLst>
            <pc:docMk/>
            <pc:sldMk cId="3169180176" sldId="2076138387"/>
            <ac:spMk id="26" creationId="{90DAF9DB-77AE-4613-A767-503C94ADBEA2}"/>
          </ac:spMkLst>
        </pc:spChg>
        <pc:spChg chg="del">
          <ac:chgData name="Katy Plencner" userId="860166b5-261d-406b-b503-6f0d184be520" providerId="ADAL" clId="{904A5F5B-FE7E-F242-B65A-7D041FEE6868}" dt="2023-09-28T16:53:42.341" v="32" actId="478"/>
          <ac:spMkLst>
            <pc:docMk/>
            <pc:sldMk cId="3169180176" sldId="2076138387"/>
            <ac:spMk id="27" creationId="{832A2DC4-2CC4-4123-877D-6F2AB03058B4}"/>
          </ac:spMkLst>
        </pc:spChg>
        <pc:spChg chg="del">
          <ac:chgData name="Katy Plencner" userId="860166b5-261d-406b-b503-6f0d184be520" providerId="ADAL" clId="{904A5F5B-FE7E-F242-B65A-7D041FEE6868}" dt="2023-09-28T16:53:40.618" v="30" actId="478"/>
          <ac:spMkLst>
            <pc:docMk/>
            <pc:sldMk cId="3169180176" sldId="2076138387"/>
            <ac:spMk id="28" creationId="{A5BC1421-6117-42A2-9E57-B3129A50F635}"/>
          </ac:spMkLst>
        </pc:spChg>
        <pc:spChg chg="del">
          <ac:chgData name="Katy Plencner" userId="860166b5-261d-406b-b503-6f0d184be520" providerId="ADAL" clId="{904A5F5B-FE7E-F242-B65A-7D041FEE6868}" dt="2023-09-28T16:53:41.399" v="31" actId="478"/>
          <ac:spMkLst>
            <pc:docMk/>
            <pc:sldMk cId="3169180176" sldId="2076138387"/>
            <ac:spMk id="29" creationId="{D72B7463-CDA9-4C1A-BBA8-8E1C5063EEAF}"/>
          </ac:spMkLst>
        </pc:spChg>
      </pc:sldChg>
      <pc:sldChg chg="addSp delSp add mod addAnim delAnim modAnim">
        <pc:chgData name="Katy Plencner" userId="860166b5-261d-406b-b503-6f0d184be520" providerId="ADAL" clId="{904A5F5B-FE7E-F242-B65A-7D041FEE6868}" dt="2023-09-28T16:56:27.419" v="96"/>
        <pc:sldMkLst>
          <pc:docMk/>
          <pc:sldMk cId="1999420517" sldId="2076138388"/>
        </pc:sldMkLst>
        <pc:spChg chg="add del">
          <ac:chgData name="Katy Plencner" userId="860166b5-261d-406b-b503-6f0d184be520" providerId="ADAL" clId="{904A5F5B-FE7E-F242-B65A-7D041FEE6868}" dt="2023-09-28T16:56:14.722" v="91" actId="478"/>
          <ac:spMkLst>
            <pc:docMk/>
            <pc:sldMk cId="1999420517" sldId="2076138388"/>
            <ac:spMk id="6" creationId="{7992DA8C-08AA-CD86-2D92-1903AE507623}"/>
          </ac:spMkLst>
        </pc:spChg>
        <pc:spChg chg="add del">
          <ac:chgData name="Katy Plencner" userId="860166b5-261d-406b-b503-6f0d184be520" providerId="ADAL" clId="{904A5F5B-FE7E-F242-B65A-7D041FEE6868}" dt="2023-09-28T16:56:11.852" v="89" actId="478"/>
          <ac:spMkLst>
            <pc:docMk/>
            <pc:sldMk cId="1999420517" sldId="2076138388"/>
            <ac:spMk id="7" creationId="{A5E189B9-3360-851E-D103-57FB6EF37A6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9/29/23 3:47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9/29/23 3:47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zure.microsoft.com/en-us/free/student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dirty="0">
                <a:solidFill>
                  <a:srgbClr val="000000"/>
                </a:solidFill>
                <a:effectLst/>
                <a:latin typeface="Segoe UI" panose="020B0502040204020203" pitchFamily="34" charset="0"/>
                <a:ea typeface="Times New Roman" panose="02020603050405020304" pitchFamily="18" charset="0"/>
              </a:rPr>
              <a:t>This is a title slide that you can have up at the beginning of Lesson Four. </a:t>
            </a:r>
            <a:endParaRPr lang="en-A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a:t>
            </a:fld>
            <a:endParaRPr lang="en-US"/>
          </a:p>
        </p:txBody>
      </p:sp>
    </p:spTree>
    <p:extLst>
      <p:ext uri="{BB962C8B-B14F-4D97-AF65-F5344CB8AC3E}">
        <p14:creationId xmlns:p14="http://schemas.microsoft.com/office/powerpoint/2010/main" val="4234674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Sprint Two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In the second ten-minute sprint of Lesson Four your students can again work in their teams to begin inventing their AI concept. Encourage them to take some lessons from the second video and continue to move towards a great idea!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endParaRPr lang="en-AU" sz="882"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10</a:t>
            </a:fld>
            <a:endParaRPr lang="en-US"/>
          </a:p>
        </p:txBody>
      </p:sp>
    </p:spTree>
    <p:extLst>
      <p:ext uri="{BB962C8B-B14F-4D97-AF65-F5344CB8AC3E}">
        <p14:creationId xmlns:p14="http://schemas.microsoft.com/office/powerpoint/2010/main" val="1715326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Sprint Two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In the second ten-minute sprint of Lesson Four your students can again work in their teams to begin inventing their AI concept. Encourage them to take some lessons from the second video and continue to move towards a great idea!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11</a:t>
            </a:fld>
            <a:endParaRPr lang="en-US"/>
          </a:p>
        </p:txBody>
      </p:sp>
    </p:spTree>
    <p:extLst>
      <p:ext uri="{BB962C8B-B14F-4D97-AF65-F5344CB8AC3E}">
        <p14:creationId xmlns:p14="http://schemas.microsoft.com/office/powerpoint/2010/main" val="722497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600"/>
              </a:spcBef>
              <a:spcAft>
                <a:spcPts val="600"/>
              </a:spcAft>
              <a:buClrTx/>
              <a:buSzTx/>
              <a:buFontTx/>
              <a:buNone/>
              <a:tabLst/>
              <a:defRPr/>
            </a:pPr>
            <a:r>
              <a:rPr lang="en-US" sz="1800" dirty="0">
                <a:solidFill>
                  <a:srgbClr val="7030A0"/>
                </a:solidFill>
                <a:effectLst/>
                <a:latin typeface="Segoe UI" panose="020B0502040204020203" pitchFamily="34" charset="0"/>
                <a:ea typeface="Times New Roman" panose="02020603050405020304" pitchFamily="18" charset="0"/>
              </a:rPr>
              <a:t>Rapid Reflection</a:t>
            </a:r>
            <a:r>
              <a:rPr lang="en-US" sz="1800" b="1" dirty="0">
                <a:effectLst/>
                <a:latin typeface="Segoe UI" panose="020B0502040204020203" pitchFamily="34" charset="0"/>
                <a:ea typeface="Times New Roman" panose="02020603050405020304" pitchFamily="18" charset="0"/>
              </a:rPr>
              <a:t> </a:t>
            </a:r>
            <a:r>
              <a:rPr lang="en-US" sz="1800" dirty="0">
                <a:effectLst/>
                <a:latin typeface="Segoe UI" panose="020B0502040204020203" pitchFamily="34" charset="0"/>
                <a:ea typeface="Times New Roman" panose="02020603050405020304" pitchFamily="18" charset="0"/>
              </a:rPr>
              <a:t>– Once again to bring your class back from the sprint, do a quick reflection on how they are going, and prepare them for the third and final sprint of this lesson.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208789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800" dirty="0">
                <a:effectLst/>
                <a:latin typeface="Segoe UI" panose="020B0502040204020203" pitchFamily="34" charset="0"/>
                <a:ea typeface="Times New Roman" panose="02020603050405020304" pitchFamily="18" charset="0"/>
              </a:rPr>
              <a:t>Bonus Video! In this third (optional) video for Lesson Four we share some of the great submissions from Imagine Cup Junior 2021 to inspire your class to do something great for this year’s Imagine Cup Junior! The winners are announced from the 7minute 30second mark. Anthony </a:t>
            </a:r>
            <a:r>
              <a:rPr lang="en-US" sz="1800" dirty="0" err="1">
                <a:effectLst/>
                <a:latin typeface="Segoe UI" panose="020B0502040204020203" pitchFamily="34" charset="0"/>
                <a:ea typeface="Times New Roman" panose="02020603050405020304" pitchFamily="18" charset="0"/>
              </a:rPr>
              <a:t>Salcito</a:t>
            </a:r>
            <a:r>
              <a:rPr lang="en-US" sz="1800" dirty="0">
                <a:effectLst/>
                <a:latin typeface="Segoe UI" panose="020B0502040204020203" pitchFamily="34" charset="0"/>
                <a:ea typeface="Times New Roman" panose="02020603050405020304" pitchFamily="18" charset="0"/>
              </a:rPr>
              <a:t> and Tina Jones explain the concepts and why the teams did so well! Keep an eye on the time here and watch as much as you can! You can also skip over this video if you do not have time and encourage students to watch in their own time.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684455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9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Sprint #Three </a:t>
            </a:r>
            <a:r>
              <a:rPr lang="en-US" sz="9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In the third ten-minute sprint of Lesson Four your students can again work in their teams to work on their AI concept. Encourage them to use the 123 step process! </a:t>
            </a:r>
            <a:endParaRPr lang="en-AU" sz="9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14</a:t>
            </a:fld>
            <a:endParaRPr lang="en-US"/>
          </a:p>
        </p:txBody>
      </p:sp>
    </p:spTree>
    <p:extLst>
      <p:ext uri="{BB962C8B-B14F-4D97-AF65-F5344CB8AC3E}">
        <p14:creationId xmlns:p14="http://schemas.microsoft.com/office/powerpoint/2010/main" val="3069313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Sprint #Three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In the third ten-minute sprint of Lesson Four your students can again work in their teams to work on their AI concept. Encourage them to use the 123 step process!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15</a:t>
            </a:fld>
            <a:endParaRPr lang="en-US"/>
          </a:p>
        </p:txBody>
      </p:sp>
    </p:spTree>
    <p:extLst>
      <p:ext uri="{BB962C8B-B14F-4D97-AF65-F5344CB8AC3E}">
        <p14:creationId xmlns:p14="http://schemas.microsoft.com/office/powerpoint/2010/main" val="16667848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a:effectLst/>
                <a:latin typeface="Segoe UI" panose="020B0502040204020203" pitchFamily="34" charset="0"/>
                <a:ea typeface="Times New Roman" panose="02020603050405020304" pitchFamily="18" charset="0"/>
              </a:rPr>
              <a:t>This is a quick moment to recap what your students achieved in Lesson 3. Specifically, they: </a:t>
            </a:r>
            <a:endParaRPr lang="en-AU" sz="1800">
              <a:effectLst/>
              <a:latin typeface="Times New Roman" panose="02020603050405020304" pitchFamily="18" charset="0"/>
              <a:ea typeface="Times New Roman" panose="02020603050405020304" pitchFamily="18" charset="0"/>
            </a:endParaRPr>
          </a:p>
          <a:p>
            <a:pPr marL="342900" lvl="0" indent="-342900" fontAlgn="base">
              <a:buSzPts val="1200"/>
              <a:buFont typeface="Times New Roman" panose="02020603050405020304" pitchFamily="18" charset="0"/>
              <a:buChar char="-"/>
            </a:pPr>
            <a:r>
              <a:rPr lang="en-US" sz="1800">
                <a:effectLst/>
                <a:latin typeface="Segoe UI" panose="020B0502040204020203" pitchFamily="34" charset="0"/>
                <a:ea typeface="Times New Roman" panose="02020603050405020304" pitchFamily="18" charset="0"/>
              </a:rPr>
              <a:t>Learned about how to be AI inventors. </a:t>
            </a:r>
            <a:r>
              <a:rPr lang="en-AU" sz="1800">
                <a:effectLst/>
                <a:latin typeface="Segoe UI" panose="020B0502040204020203" pitchFamily="34" charset="0"/>
                <a:ea typeface="Times New Roman" panose="02020603050405020304" pitchFamily="18" charset="0"/>
              </a:rPr>
              <a:t> </a:t>
            </a:r>
            <a:endParaRPr lang="en-AU" sz="1800">
              <a:effectLst/>
              <a:latin typeface="Times New Roman" panose="02020603050405020304" pitchFamily="18" charset="0"/>
              <a:ea typeface="Times New Roman" panose="02020603050405020304" pitchFamily="18" charset="0"/>
            </a:endParaRPr>
          </a:p>
          <a:p>
            <a:pPr marL="342900" lvl="0" indent="-342900" fontAlgn="base">
              <a:buSzPts val="1200"/>
              <a:buFont typeface="Times New Roman" panose="02020603050405020304" pitchFamily="18" charset="0"/>
              <a:buChar char="-"/>
            </a:pPr>
            <a:r>
              <a:rPr lang="en-AU" sz="1800">
                <a:effectLst/>
                <a:latin typeface="Segoe UI" panose="020B0502040204020203" pitchFamily="34" charset="0"/>
                <a:ea typeface="Times New Roman" panose="02020603050405020304" pitchFamily="18" charset="0"/>
              </a:rPr>
              <a:t>Created their AI solution. </a:t>
            </a:r>
            <a:r>
              <a:rPr lang="en-AU" sz="1800">
                <a:effectLst/>
                <a:latin typeface="Times New Roman" panose="02020603050405020304" pitchFamily="18" charset="0"/>
                <a:ea typeface="Times New Roman" panose="02020603050405020304" pitchFamily="18" charset="0"/>
              </a:rPr>
              <a:t> </a:t>
            </a:r>
          </a:p>
          <a:p>
            <a:pPr marL="342900" lvl="0" indent="-342900" fontAlgn="base">
              <a:buSzPts val="1200"/>
              <a:buFont typeface="Times New Roman" panose="02020603050405020304" pitchFamily="18" charset="0"/>
              <a:buChar char="-"/>
            </a:pPr>
            <a:endParaRPr lang="en-AU" sz="1800">
              <a:effectLst/>
              <a:latin typeface="Times New Roman" panose="02020603050405020304" pitchFamily="18" charset="0"/>
              <a:ea typeface="Times New Roman" panose="02020603050405020304" pitchFamily="18" charset="0"/>
            </a:endParaRPr>
          </a:p>
          <a:p>
            <a:pPr marL="0" lvl="0" indent="0" fontAlgn="base">
              <a:buSzPts val="1200"/>
              <a:buFont typeface="Times New Roman" panose="02020603050405020304" pitchFamily="18" charset="0"/>
              <a:buNone/>
            </a:pPr>
            <a:r>
              <a:rPr lang="en-AU" sz="1800">
                <a:effectLst/>
                <a:latin typeface="Segoe UI" panose="020B0502040204020203" pitchFamily="34" charset="0"/>
                <a:ea typeface="Times New Roman" panose="02020603050405020304" pitchFamily="18" charset="0"/>
              </a:rPr>
              <a:t>In the next lesson, they will work to make their AI’s ‘good’!</a:t>
            </a:r>
            <a:endParaRPr lang="en-AU"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108262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Bonus Activity:</a:t>
            </a:r>
            <a:r>
              <a:rPr lang="en-US" sz="1800" dirty="0">
                <a:effectLst/>
                <a:latin typeface="Segoe UI" panose="020B0502040204020203" pitchFamily="34" charset="0"/>
                <a:ea typeface="Segoe UI" panose="020B0502040204020203" pitchFamily="34" charset="0"/>
                <a:cs typeface="Segoe UI" panose="020B0502040204020203" pitchFamily="34" charset="0"/>
              </a:rPr>
              <a:t> </a:t>
            </a:r>
            <a:r>
              <a:rPr lang="en-US" sz="1800" dirty="0">
                <a:effectLst/>
                <a:latin typeface="Segoe UI" panose="020B0502040204020203" pitchFamily="34" charset="0"/>
                <a:ea typeface="Calibri" panose="020F0502020204030204" pitchFamily="34" charset="0"/>
              </a:rPr>
              <a:t>If your students want to create an OPTIONAL prototype of their concept, </a:t>
            </a:r>
            <a:r>
              <a:rPr lang="en-US" sz="1800" u="sng" dirty="0">
                <a:solidFill>
                  <a:srgbClr val="0078D4"/>
                </a:solidFill>
                <a:effectLst/>
                <a:latin typeface="Segoe UI" panose="020B0502040204020203" pitchFamily="34" charset="0"/>
                <a:ea typeface="Calibri" panose="020F0502020204030204" pitchFamily="34" charset="0"/>
                <a:hlinkClick r:id="rId3"/>
              </a:rPr>
              <a:t>Azure for Students – Free Account Credit | Microsoft Azure</a:t>
            </a:r>
            <a:r>
              <a:rPr lang="en-US" sz="1800" dirty="0">
                <a:effectLst/>
                <a:latin typeface="Segoe UI" panose="020B0502040204020203" pitchFamily="34" charset="0"/>
                <a:ea typeface="Calibri" panose="020F0502020204030204" pitchFamily="34" charset="0"/>
              </a:rPr>
              <a:t> can be a platform for them to develop their concept using their favorite languages and create custom apps in Visual Studio.</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50454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Times New Roman" panose="02020603050405020304" pitchFamily="18" charset="0"/>
              <a:buNone/>
              <a:tabLst>
                <a:tab pos="457200" algn="l"/>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Judging Rubric</a:t>
            </a:r>
            <a:r>
              <a:rPr lang="en-US" sz="1800" dirty="0">
                <a:effectLst/>
                <a:latin typeface="Segoe UI" panose="020B0502040204020203" pitchFamily="34" charset="0"/>
                <a:ea typeface="Segoe UI" panose="020B0502040204020203" pitchFamily="34" charset="0"/>
                <a:cs typeface="Segoe UI" panose="020B0502040204020203" pitchFamily="34" charset="0"/>
              </a:rPr>
              <a:t> - </a:t>
            </a:r>
            <a:r>
              <a:rPr lang="en-US" sz="1800" dirty="0">
                <a:effectLst/>
                <a:latin typeface="Segoe UI" panose="020B0502040204020203" pitchFamily="34" charset="0"/>
                <a:ea typeface="Calibri" panose="020F0502020204030204" pitchFamily="34" charset="0"/>
                <a:cs typeface="Segoe UI" panose="020B0502040204020203" pitchFamily="34" charset="0"/>
              </a:rPr>
              <a:t>This is the rubric used by the judges to assess your student’s submissions. You can share this with your class and use it to guide their AI concepts as they fill out their PowerPoint Submission Template.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84230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a:effectLst/>
                <a:latin typeface="Segoe UI" panose="020B0502040204020203" pitchFamily="34" charset="0"/>
                <a:ea typeface="Times New Roman" panose="02020603050405020304" pitchFamily="18" charset="0"/>
              </a:rPr>
              <a:t>Challenge check-in. This slide is a check-in to recap what the students have learned and what is coming next!</a:t>
            </a:r>
            <a:r>
              <a:rPr lang="en-AU" sz="1800">
                <a:effectLst/>
                <a:latin typeface="Segoe UI" panose="020B0502040204020203" pitchFamily="34" charset="0"/>
                <a:ea typeface="Times New Roman" panose="02020603050405020304" pitchFamily="18" charset="0"/>
              </a:rPr>
              <a:t> </a:t>
            </a:r>
            <a:r>
              <a:rPr lang="en-US" sz="1800">
                <a:solidFill>
                  <a:srgbClr val="000000"/>
                </a:solidFill>
                <a:effectLst/>
                <a:latin typeface="Segoe UI" panose="020B0502040204020203" pitchFamily="34" charset="0"/>
                <a:ea typeface="Times New Roman" panose="02020603050405020304" pitchFamily="18" charset="0"/>
              </a:rPr>
              <a:t>   </a:t>
            </a:r>
            <a:r>
              <a:rPr lang="en-AU" sz="1800">
                <a:solidFill>
                  <a:srgbClr val="000000"/>
                </a:solidFill>
                <a:effectLst/>
                <a:latin typeface="Segoe UI" panose="020B0502040204020203" pitchFamily="34" charset="0"/>
                <a:ea typeface="Times New Roman" panose="02020603050405020304" pitchFamily="18" charset="0"/>
              </a:rPr>
              <a:t> </a:t>
            </a:r>
            <a:endParaRPr lang="en-AU"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82550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600"/>
              </a:spcBef>
              <a:spcAft>
                <a:spcPts val="600"/>
              </a:spcAft>
            </a:pPr>
            <a:r>
              <a:rPr lang="en-US" sz="1800" b="0" i="0" dirty="0">
                <a:solidFill>
                  <a:srgbClr val="1A1A1A"/>
                </a:solidFill>
                <a:effectLst/>
                <a:latin typeface="Segoe UI"/>
                <a:cs typeface="Segoe UI"/>
              </a:rPr>
              <a:t>This slide provides a short overview of the </a:t>
            </a:r>
            <a:r>
              <a:rPr lang="en-US" sz="1800" dirty="0">
                <a:solidFill>
                  <a:srgbClr val="1A1A1A"/>
                </a:solidFill>
                <a:latin typeface="Segoe UI"/>
                <a:cs typeface="Segoe UI"/>
              </a:rPr>
              <a:t>six lessons</a:t>
            </a:r>
            <a:r>
              <a:rPr lang="en-US" sz="1800" b="0" i="0" dirty="0">
                <a:solidFill>
                  <a:srgbClr val="1A1A1A"/>
                </a:solidFill>
                <a:effectLst/>
                <a:latin typeface="Segoe UI"/>
                <a:cs typeface="Segoe UI"/>
              </a:rPr>
              <a:t> your class will take part in.  </a:t>
            </a:r>
            <a:endParaRPr lang="en-AU" sz="1800" dirty="0">
              <a:effectLst/>
              <a:latin typeface="Segoe UI"/>
              <a:ea typeface="Calibri" panose="020F0502020204030204" pitchFamily="34" charset="0"/>
              <a:cs typeface="Segoe UI"/>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3</a:t>
            </a:fld>
            <a:endParaRPr lang="en-US"/>
          </a:p>
        </p:txBody>
      </p:sp>
    </p:spTree>
    <p:extLst>
      <p:ext uri="{BB962C8B-B14F-4D97-AF65-F5344CB8AC3E}">
        <p14:creationId xmlns:p14="http://schemas.microsoft.com/office/powerpoint/2010/main" val="4031969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a:solidFill>
                  <a:srgbClr val="7030A0"/>
                </a:solidFill>
                <a:effectLst/>
                <a:latin typeface="Segoe UI" panose="020B0502040204020203" pitchFamily="34" charset="0"/>
                <a:ea typeface="Times New Roman" panose="02020603050405020304" pitchFamily="18" charset="0"/>
              </a:rPr>
              <a:t>Rapid Reflection -</a:t>
            </a:r>
            <a:r>
              <a:rPr lang="en-US" sz="1800" b="1">
                <a:solidFill>
                  <a:srgbClr val="000000"/>
                </a:solidFill>
                <a:effectLst/>
                <a:latin typeface="Segoe UI" panose="020B0502040204020203" pitchFamily="34" charset="0"/>
                <a:ea typeface="Times New Roman" panose="02020603050405020304" pitchFamily="18" charset="0"/>
              </a:rPr>
              <a:t> </a:t>
            </a:r>
            <a:r>
              <a:rPr lang="en-US" sz="1800">
                <a:solidFill>
                  <a:srgbClr val="000000"/>
                </a:solidFill>
                <a:effectLst/>
                <a:latin typeface="Segoe UI" panose="020B0502040204020203" pitchFamily="34" charset="0"/>
                <a:ea typeface="Times New Roman" panose="02020603050405020304" pitchFamily="18" charset="0"/>
              </a:rPr>
              <a:t> As a class come have a quick discussion to come up with the names of inventors that you can recall and what they invented. To build their confidence that inventors can come from anywhere, ask if they know any great things that were invented in your country! (It might be cool if you bring the names of some local inventors with you from your own research!) </a:t>
            </a:r>
            <a:endParaRPr lang="en-AU" sz="1800">
              <a:effectLst/>
              <a:latin typeface="Times New Roman" panose="02020603050405020304" pitchFamily="18" charset="0"/>
              <a:ea typeface="Times New Roman" panose="02020603050405020304" pitchFamily="18" charset="0"/>
            </a:endParaRPr>
          </a:p>
          <a:p>
            <a:pPr fontAlgn="base"/>
            <a:r>
              <a:rPr lang="en-US" sz="1800">
                <a:solidFill>
                  <a:srgbClr val="000000"/>
                </a:solidFill>
                <a:effectLst/>
                <a:latin typeface="Segoe UI" panose="020B0502040204020203" pitchFamily="34" charset="0"/>
                <a:ea typeface="Times New Roman" panose="02020603050405020304" pitchFamily="18" charset="0"/>
              </a:rPr>
              <a:t> </a:t>
            </a:r>
            <a:endParaRPr lang="en-AU"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948823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AU" sz="1800" b="0" i="0" kern="1200" dirty="0">
                <a:solidFill>
                  <a:schemeClr val="tx1"/>
                </a:solidFill>
                <a:effectLst/>
                <a:latin typeface="Segoe UI Light" pitchFamily="34" charset="0"/>
                <a:ea typeface="+mn-ea"/>
                <a:cs typeface="+mn-cs"/>
              </a:rPr>
              <a:t>In the first video of Lesson Four we share some thoughts on the idea of ‘being an inventor’. This is designed to prime your students to confidently step into inventing their AI concept!  </a:t>
            </a:r>
            <a:endParaRPr lang="en-AU" sz="44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636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Sprint One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In the first ten-minute sprint of Lesson Four your students can work in their teams to begin inventing their AI concept. Encourage them to take some lessons from the video and focus their efforts on really trying to solve the problem they identified and create something new! We have included the APIs on the next slide to remind them of the importance of using these tools.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endParaRPr lang="en-AU" sz="882"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6</a:t>
            </a:fld>
            <a:endParaRPr lang="en-US"/>
          </a:p>
        </p:txBody>
      </p:sp>
    </p:spTree>
    <p:extLst>
      <p:ext uri="{BB962C8B-B14F-4D97-AF65-F5344CB8AC3E}">
        <p14:creationId xmlns:p14="http://schemas.microsoft.com/office/powerpoint/2010/main" val="934198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Sprint One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In the first ten-minute sprint of Lesson Four your students can work in their teams to begin inventing their AI concept. Encourage them to take some lessons from the video and focus their efforts on really trying to solve the problem they identified and create something new! We have included the APIs on this slide to remind them of the importance of using these tools.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7</a:t>
            </a:fld>
            <a:endParaRPr lang="en-US"/>
          </a:p>
        </p:txBody>
      </p:sp>
    </p:spTree>
    <p:extLst>
      <p:ext uri="{BB962C8B-B14F-4D97-AF65-F5344CB8AC3E}">
        <p14:creationId xmlns:p14="http://schemas.microsoft.com/office/powerpoint/2010/main" val="1408332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600"/>
              </a:spcBef>
              <a:spcAft>
                <a:spcPts val="600"/>
              </a:spcAft>
              <a:buClrTx/>
              <a:buSzTx/>
              <a:buFontTx/>
              <a:buNone/>
              <a:tabLst/>
              <a:defRPr/>
            </a:pPr>
            <a:r>
              <a:rPr lang="en-US" sz="1800">
                <a:solidFill>
                  <a:srgbClr val="7030A0"/>
                </a:solidFill>
                <a:effectLst/>
                <a:latin typeface="Segoe UI" panose="020B0502040204020203" pitchFamily="34" charset="0"/>
                <a:ea typeface="Times New Roman" panose="02020603050405020304" pitchFamily="18" charset="0"/>
              </a:rPr>
              <a:t>Rapid Reflection:</a:t>
            </a:r>
            <a:r>
              <a:rPr lang="en-US" sz="1800" b="1">
                <a:effectLst/>
                <a:latin typeface="Segoe UI" panose="020B0502040204020203" pitchFamily="34" charset="0"/>
                <a:ea typeface="Times New Roman" panose="02020603050405020304" pitchFamily="18" charset="0"/>
              </a:rPr>
              <a:t> </a:t>
            </a:r>
            <a:r>
              <a:rPr lang="en-US" sz="1800">
                <a:effectLst/>
                <a:latin typeface="Segoe UI" panose="020B0502040204020203" pitchFamily="34" charset="0"/>
                <a:ea typeface="Times New Roman" panose="02020603050405020304" pitchFamily="18" charset="0"/>
              </a:rPr>
              <a:t>To bring your class back from the sprint, do a quick reflection on how they went through that sprint, and see how their initial ideas are coming together. </a:t>
            </a:r>
            <a:endParaRPr lang="en-AU"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80958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800" dirty="0">
                <a:effectLst/>
                <a:latin typeface="Segoe UI" panose="020B0502040204020203" pitchFamily="34" charset="0"/>
                <a:ea typeface="Times New Roman" panose="02020603050405020304" pitchFamily="18" charset="0"/>
              </a:rPr>
              <a:t>In the second video </a:t>
            </a:r>
            <a:r>
              <a:rPr lang="en-US" sz="1800">
                <a:effectLst/>
                <a:latin typeface="Segoe UI" panose="020B0502040204020203" pitchFamily="34" charset="0"/>
                <a:ea typeface="Times New Roman" panose="02020603050405020304" pitchFamily="18" charset="0"/>
              </a:rPr>
              <a:t>for Lesson Four </a:t>
            </a:r>
            <a:r>
              <a:rPr lang="en-US" sz="1800" dirty="0">
                <a:effectLst/>
                <a:latin typeface="Segoe UI" panose="020B0502040204020203" pitchFamily="34" charset="0"/>
                <a:ea typeface="Times New Roman" panose="02020603050405020304" pitchFamily="18" charset="0"/>
              </a:rPr>
              <a:t>we provide your students with some more innovation tools to help them with their ideas.</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5608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12766070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itle and Content">
    <p:bg>
      <p:bgPr>
        <a:solidFill>
          <a:schemeClr val="bg1"/>
        </a:solidFill>
        <a:effectLst/>
      </p:bgPr>
    </p:bg>
    <p:spTree>
      <p:nvGrpSpPr>
        <p:cNvPr id="1" name=""/>
        <p:cNvGrpSpPr/>
        <p:nvPr/>
      </p:nvGrpSpPr>
      <p:grpSpPr>
        <a:xfrm>
          <a:off x="0" y="0"/>
          <a:ext cx="0" cy="0"/>
          <a:chOff x="0" y="0"/>
          <a:chExt cx="0" cy="0"/>
        </a:xfrm>
      </p:grpSpPr>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sp>
        <p:nvSpPr>
          <p:cNvPr id="6" name="Rectangle 5">
            <a:extLst>
              <a:ext uri="{FF2B5EF4-FFF2-40B4-BE49-F238E27FC236}">
                <a16:creationId xmlns:a16="http://schemas.microsoft.com/office/drawing/2014/main" id="{9913DD49-D00B-8441-9855-1542F020CD21}"/>
              </a:ext>
            </a:extLst>
          </p:cNvPr>
          <p:cNvSpPr/>
          <p:nvPr userDrawn="1"/>
        </p:nvSpPr>
        <p:spPr bwMode="auto">
          <a:xfrm>
            <a:off x="10251440" y="6033213"/>
            <a:ext cx="1757680" cy="4681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443191"/>
            <a:ext cx="11018520" cy="1751570"/>
          </a:xfrm>
        </p:spPr>
        <p:txBody>
          <a:bodyPr vert="horz" wrap="square" lIns="0" tIns="0" rIns="0" bIns="0" rtlCol="0" anchor="ctr">
            <a:spAutoFit/>
          </a:bodyPr>
          <a:lstStyle>
            <a:lvl1pPr>
              <a:lnSpc>
                <a:spcPct val="90000"/>
              </a:lnSpc>
              <a:spcBef>
                <a:spcPts val="600"/>
              </a:spcBef>
              <a:spcAft>
                <a:spcPts val="600"/>
              </a:spcAft>
              <a:defRPr lang="en-US" sz="1802" dirty="0">
                <a:solidFill>
                  <a:schemeClr val="tx2"/>
                </a:solidFill>
              </a:defRPr>
            </a:lvl1pPr>
            <a:lvl2pPr>
              <a:lnSpc>
                <a:spcPct val="90000"/>
              </a:lnSpc>
              <a:spcBef>
                <a:spcPts val="600"/>
              </a:spcBef>
              <a:spcAft>
                <a:spcPts val="600"/>
              </a:spcAft>
              <a:defRPr lang="en-US" dirty="0">
                <a:solidFill>
                  <a:schemeClr val="tx2"/>
                </a:solidFill>
              </a:defRPr>
            </a:lvl2pPr>
            <a:lvl3pPr>
              <a:lnSpc>
                <a:spcPct val="90000"/>
              </a:lnSpc>
              <a:spcBef>
                <a:spcPts val="600"/>
              </a:spcBef>
              <a:spcAft>
                <a:spcPts val="600"/>
              </a:spcAft>
              <a:defRPr lang="en-US" dirty="0">
                <a:solidFill>
                  <a:schemeClr val="tx2"/>
                </a:solidFill>
              </a:defRPr>
            </a:lvl3pPr>
            <a:lvl4pPr>
              <a:lnSpc>
                <a:spcPct val="90000"/>
              </a:lnSpc>
              <a:spcBef>
                <a:spcPts val="600"/>
              </a:spcBef>
              <a:spcAft>
                <a:spcPts val="600"/>
              </a:spcAft>
              <a:defRPr lang="en-US" dirty="0">
                <a:solidFill>
                  <a:schemeClr val="tx2"/>
                </a:solidFill>
              </a:defRPr>
            </a:lvl4pPr>
            <a:lvl5pPr>
              <a:lnSpc>
                <a:spcPct val="90000"/>
              </a:lnSpc>
              <a:spcBef>
                <a:spcPts val="600"/>
              </a:spcBef>
              <a:spcAft>
                <a:spcPts val="600"/>
              </a:spcAft>
              <a:defRPr lang="en-US" dirty="0">
                <a:solidFill>
                  <a:schemeClr val="tx2"/>
                </a:solidFill>
              </a:defRPr>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332941" y="6033213"/>
            <a:ext cx="1582331" cy="468106"/>
          </a:xfrm>
          <a:prstGeom prst="rect">
            <a:avLst/>
          </a:prstGeom>
        </p:spPr>
      </p:pic>
    </p:spTree>
    <p:extLst>
      <p:ext uri="{BB962C8B-B14F-4D97-AF65-F5344CB8AC3E}">
        <p14:creationId xmlns:p14="http://schemas.microsoft.com/office/powerpoint/2010/main" val="1256559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57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2121897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97469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11" name="Picture 10">
            <a:extLst>
              <a:ext uri="{FF2B5EF4-FFF2-40B4-BE49-F238E27FC236}">
                <a16:creationId xmlns:a16="http://schemas.microsoft.com/office/drawing/2014/main" id="{B680DBEF-79E5-473C-AC90-265797C34D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244500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3208805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173542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8" name="Picture 7">
            <a:extLst>
              <a:ext uri="{FF2B5EF4-FFF2-40B4-BE49-F238E27FC236}">
                <a16:creationId xmlns:a16="http://schemas.microsoft.com/office/drawing/2014/main" id="{7A3529F9-71B3-4D8F-BD00-8F49447F4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8393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7091129" y="1174746"/>
            <a:ext cx="1913975" cy="771764"/>
          </a:xfrm>
          <a:prstGeom prst="rect">
            <a:avLst/>
          </a:prstGeom>
        </p:spPr>
      </p:pic>
    </p:spTree>
    <p:extLst>
      <p:ext uri="{BB962C8B-B14F-4D97-AF65-F5344CB8AC3E}">
        <p14:creationId xmlns:p14="http://schemas.microsoft.com/office/powerpoint/2010/main" val="631201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1366850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093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1541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4182035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530226"/>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230159" y="2877022"/>
            <a:ext cx="3731681" cy="1103955"/>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1691244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86999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610106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4232976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4232976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7091129" y="1174746"/>
            <a:ext cx="1913975" cy="771764"/>
          </a:xfrm>
          <a:prstGeom prst="rect">
            <a:avLst/>
          </a:prstGeom>
        </p:spPr>
      </p:pic>
    </p:spTree>
    <p:extLst>
      <p:ext uri="{BB962C8B-B14F-4D97-AF65-F5344CB8AC3E}">
        <p14:creationId xmlns:p14="http://schemas.microsoft.com/office/powerpoint/2010/main" val="3314941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1" y="-530226"/>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32159" y="2637316"/>
            <a:ext cx="3900669" cy="1572850"/>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39899966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7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11" name="Picture 10">
            <a:extLst>
              <a:ext uri="{FF2B5EF4-FFF2-40B4-BE49-F238E27FC236}">
                <a16:creationId xmlns:a16="http://schemas.microsoft.com/office/drawing/2014/main" id="{B680DBEF-79E5-473C-AC90-265797C34D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244500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173542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8" name="Picture 7">
            <a:extLst>
              <a:ext uri="{FF2B5EF4-FFF2-40B4-BE49-F238E27FC236}">
                <a16:creationId xmlns:a16="http://schemas.microsoft.com/office/drawing/2014/main" id="{7A3529F9-71B3-4D8F-BD00-8F49447F4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174746"/>
            <a:ext cx="1913975" cy="771764"/>
          </a:xfrm>
          <a:prstGeom prst="rect">
            <a:avLst/>
          </a:prstGeom>
        </p:spPr>
      </p:pic>
    </p:spTree>
    <p:extLst>
      <p:ext uri="{BB962C8B-B14F-4D97-AF65-F5344CB8AC3E}">
        <p14:creationId xmlns:p14="http://schemas.microsoft.com/office/powerpoint/2010/main" val="3314941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0227"/>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pic>
        <p:nvPicPr>
          <p:cNvPr id="7" name="Picture 6">
            <a:extLst>
              <a:ext uri="{FF2B5EF4-FFF2-40B4-BE49-F238E27FC236}">
                <a16:creationId xmlns:a16="http://schemas.microsoft.com/office/drawing/2014/main" id="{88ABD6E0-6695-0443-8004-648B322B1121}"/>
              </a:ext>
            </a:extLst>
          </p:cNvPr>
          <p:cNvPicPr>
            <a:picLocks noChangeAspect="1"/>
          </p:cNvPicPr>
          <p:nvPr userDrawn="1"/>
        </p:nvPicPr>
        <p:blipFill>
          <a:blip r:embed="rId4"/>
          <a:srcRect/>
          <a:stretch/>
        </p:blipFill>
        <p:spPr>
          <a:xfrm>
            <a:off x="4230159" y="2877022"/>
            <a:ext cx="3731681" cy="1103955"/>
          </a:xfrm>
          <a:prstGeom prst="rect">
            <a:avLst/>
          </a:prstGeom>
        </p:spPr>
      </p:pic>
    </p:spTree>
    <p:extLst>
      <p:ext uri="{BB962C8B-B14F-4D97-AF65-F5344CB8AC3E}">
        <p14:creationId xmlns:p14="http://schemas.microsoft.com/office/powerpoint/2010/main" val="40349802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9BDB-E743-7948-ABD7-6336462E8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68050-55C0-A143-BAE1-C61E347968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E4E9E-81E8-1149-8617-D21385A42C4A}"/>
              </a:ext>
            </a:extLst>
          </p:cNvPr>
          <p:cNvSpPr>
            <a:spLocks noGrp="1"/>
          </p:cNvSpPr>
          <p:nvPr>
            <p:ph type="dt" sz="half" idx="10"/>
          </p:nvPr>
        </p:nvSpPr>
        <p:spPr/>
        <p:txBody>
          <a:bodyPr/>
          <a:lstStyle/>
          <a:p>
            <a:fld id="{0FC43F56-F963-1645-93D2-346F19BC018D}" type="datetimeFigureOut">
              <a:rPr lang="en-US" smtClean="0"/>
              <a:t>9/29/23</a:t>
            </a:fld>
            <a:endParaRPr lang="en-US"/>
          </a:p>
        </p:txBody>
      </p:sp>
      <p:sp>
        <p:nvSpPr>
          <p:cNvPr id="5" name="Footer Placeholder 4">
            <a:extLst>
              <a:ext uri="{FF2B5EF4-FFF2-40B4-BE49-F238E27FC236}">
                <a16:creationId xmlns:a16="http://schemas.microsoft.com/office/drawing/2014/main" id="{CC5DDED9-9C73-9842-A252-85A5AF4AE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645A9-324A-A749-BBF0-4BD37329211D}"/>
              </a:ext>
            </a:extLst>
          </p:cNvPr>
          <p:cNvSpPr>
            <a:spLocks noGrp="1"/>
          </p:cNvSpPr>
          <p:nvPr>
            <p:ph type="sldNum" sz="quarter" idx="12"/>
          </p:nvPr>
        </p:nvSpPr>
        <p:spPr/>
        <p:txBody>
          <a:bodyPr/>
          <a:lstStyle/>
          <a:p>
            <a:fld id="{EE6EAB08-912C-6940-A61E-86F835C33F86}" type="slidenum">
              <a:rPr lang="en-US" smtClean="0"/>
              <a:t>‹#›</a:t>
            </a:fld>
            <a:endParaRPr lang="en-US"/>
          </a:p>
        </p:txBody>
      </p:sp>
    </p:spTree>
    <p:extLst>
      <p:ext uri="{BB962C8B-B14F-4D97-AF65-F5344CB8AC3E}">
        <p14:creationId xmlns:p14="http://schemas.microsoft.com/office/powerpoint/2010/main" val="14712525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892E-510F-4D4B-AB59-A09FF2FF86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FEFB5-5C88-D14D-B7AD-5C1FBF62C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3FF878-77B0-BC48-8C1A-45FBF3394E7D}"/>
              </a:ext>
            </a:extLst>
          </p:cNvPr>
          <p:cNvSpPr>
            <a:spLocks noGrp="1"/>
          </p:cNvSpPr>
          <p:nvPr>
            <p:ph type="dt" sz="half" idx="10"/>
          </p:nvPr>
        </p:nvSpPr>
        <p:spPr/>
        <p:txBody>
          <a:bodyPr/>
          <a:lstStyle/>
          <a:p>
            <a:fld id="{0FC43F56-F963-1645-93D2-346F19BC018D}" type="datetimeFigureOut">
              <a:rPr lang="en-US" smtClean="0"/>
              <a:t>9/29/23</a:t>
            </a:fld>
            <a:endParaRPr lang="en-US"/>
          </a:p>
        </p:txBody>
      </p:sp>
      <p:sp>
        <p:nvSpPr>
          <p:cNvPr id="5" name="Footer Placeholder 4">
            <a:extLst>
              <a:ext uri="{FF2B5EF4-FFF2-40B4-BE49-F238E27FC236}">
                <a16:creationId xmlns:a16="http://schemas.microsoft.com/office/drawing/2014/main" id="{5B5130A7-3B09-B14C-8AB3-EC45E40A5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1B631-EA52-8440-ADAC-BE3EB360FB09}"/>
              </a:ext>
            </a:extLst>
          </p:cNvPr>
          <p:cNvSpPr>
            <a:spLocks noGrp="1"/>
          </p:cNvSpPr>
          <p:nvPr>
            <p:ph type="sldNum" sz="quarter" idx="12"/>
          </p:nvPr>
        </p:nvSpPr>
        <p:spPr/>
        <p:txBody>
          <a:bodyPr/>
          <a:lstStyle/>
          <a:p>
            <a:fld id="{EE6EAB08-912C-6940-A61E-86F835C33F86}" type="slidenum">
              <a:rPr lang="en-US" smtClean="0"/>
              <a:t>‹#›</a:t>
            </a:fld>
            <a:endParaRPr lang="en-US"/>
          </a:p>
        </p:txBody>
      </p:sp>
    </p:spTree>
    <p:extLst>
      <p:ext uri="{BB962C8B-B14F-4D97-AF65-F5344CB8AC3E}">
        <p14:creationId xmlns:p14="http://schemas.microsoft.com/office/powerpoint/2010/main" val="4170704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_Walkin">
    <p:bg>
      <p:bgPr>
        <a:solidFill>
          <a:schemeClr val="tx1"/>
        </a:solidFill>
        <a:effectLst/>
      </p:bgPr>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277520"/>
            <a:ext cx="1913975" cy="566217"/>
          </a:xfrm>
          <a:prstGeom prst="rect">
            <a:avLst/>
          </a:prstGeom>
        </p:spPr>
      </p:pic>
    </p:spTree>
    <p:extLst>
      <p:ext uri="{BB962C8B-B14F-4D97-AF65-F5344CB8AC3E}">
        <p14:creationId xmlns:p14="http://schemas.microsoft.com/office/powerpoint/2010/main" val="34887217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3898"/>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306359" y="2899565"/>
            <a:ext cx="3579281" cy="1058870"/>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39899966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43191"/>
            <a:ext cx="4755896" cy="1751570"/>
          </a:xfrm>
        </p:spPr>
        <p:txBody>
          <a:bodyPr vert="horz" wrap="square" lIns="0" tIns="0" rIns="0" bIns="0" rtlCol="0" anchor="ctr">
            <a:spAutoFit/>
          </a:bodyPr>
          <a:lstStyle>
            <a:lvl1pPr>
              <a:lnSpc>
                <a:spcPct val="90000"/>
              </a:lnSpc>
              <a:spcBef>
                <a:spcPts val="600"/>
              </a:spcBef>
              <a:spcAft>
                <a:spcPts val="600"/>
              </a:spcAft>
              <a:defRPr lang="en-US" sz="1802" dirty="0"/>
            </a:lvl1pPr>
            <a:lvl2pPr>
              <a:lnSpc>
                <a:spcPct val="90000"/>
              </a:lnSpc>
              <a:spcBef>
                <a:spcPts val="600"/>
              </a:spcBef>
              <a:spcAft>
                <a:spcPts val="600"/>
              </a:spcAft>
              <a:defRPr lang="en-US" dirty="0"/>
            </a:lvl2pPr>
            <a:lvl3pPr>
              <a:lnSpc>
                <a:spcPct val="90000"/>
              </a:lnSpc>
              <a:spcBef>
                <a:spcPts val="600"/>
              </a:spcBef>
              <a:spcAft>
                <a:spcPts val="600"/>
              </a:spcAft>
              <a:defRPr lang="en-US" dirty="0"/>
            </a:lvl3pPr>
            <a:lvl4pPr>
              <a:lnSpc>
                <a:spcPct val="90000"/>
              </a:lnSpc>
              <a:spcBef>
                <a:spcPts val="600"/>
              </a:spcBef>
              <a:spcAft>
                <a:spcPts val="600"/>
              </a:spcAft>
              <a:defRPr lang="en-US" dirty="0"/>
            </a:lvl4pPr>
            <a:lvl5pPr>
              <a:lnSpc>
                <a:spcPct val="90000"/>
              </a:lnSpc>
              <a:spcBef>
                <a:spcPts val="600"/>
              </a:spcBef>
              <a:spcAft>
                <a:spcPts val="600"/>
              </a:spcAft>
              <a:defRPr lang="en-US" dirty="0"/>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16.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2" r:id="rId1"/>
    <p:sldLayoutId id="2147484773" r:id="rId2"/>
    <p:sldLayoutId id="2147484774" r:id="rId3"/>
    <p:sldLayoutId id="2147484741" r:id="rId4"/>
    <p:sldLayoutId id="2147484769" r:id="rId5"/>
    <p:sldLayoutId id="2147484798" r:id="rId6"/>
    <p:sldLayoutId id="2147484771" r:id="rId7"/>
    <p:sldLayoutId id="2147484743" r:id="rId8"/>
    <p:sldLayoutId id="2147484241" r:id="rId9"/>
    <p:sldLayoutId id="2147484770" r:id="rId10"/>
    <p:sldLayoutId id="2147484777" r:id="rId11"/>
    <p:sldLayoutId id="2147484778" r:id="rId12"/>
    <p:sldLayoutId id="2147484249" r:id="rId13"/>
    <p:sldLayoutId id="2147484742" r:id="rId14"/>
    <p:sldLayoutId id="2147484780" r:id="rId15"/>
    <p:sldLayoutId id="2147484744" r:id="rId16"/>
    <p:sldLayoutId id="2147484577" r:id="rId17"/>
    <p:sldLayoutId id="2147484782" r:id="rId18"/>
    <p:sldLayoutId id="2147484610" r:id="rId19"/>
    <p:sldLayoutId id="2147484240" r:id="rId20"/>
    <p:sldLayoutId id="2147484474" r:id="rId21"/>
    <p:sldLayoutId id="2147484245" r:id="rId22"/>
    <p:sldLayoutId id="2147484247" r:id="rId23"/>
    <p:sldLayoutId id="2147484639" r:id="rId24"/>
    <p:sldLayoutId id="2147484603" r:id="rId25"/>
    <p:sldLayoutId id="2147484789" r:id="rId26"/>
    <p:sldLayoutId id="2147484790" r:id="rId27"/>
    <p:sldLayoutId id="2147484791" r:id="rId28"/>
    <p:sldLayoutId id="2147484792" r:id="rId29"/>
    <p:sldLayoutId id="2147484793" r:id="rId30"/>
    <p:sldLayoutId id="2147484640" r:id="rId31"/>
    <p:sldLayoutId id="2147484799" r:id="rId32"/>
    <p:sldLayoutId id="2147484582" r:id="rId33"/>
    <p:sldLayoutId id="2147484641" r:id="rId34"/>
    <p:sldLayoutId id="2147484584" r:id="rId35"/>
    <p:sldLayoutId id="2147484583" r:id="rId36"/>
    <p:sldLayoutId id="2147484256" r:id="rId37"/>
    <p:sldLayoutId id="2147484257" r:id="rId38"/>
    <p:sldLayoutId id="2147484585" r:id="rId39"/>
    <p:sldLayoutId id="2147484299"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 id="2147484813" r:id="rId13"/>
    <p:sldLayoutId id="2147484814" r:id="rId14"/>
    <p:sldLayoutId id="2147484815" r:id="rId15"/>
    <p:sldLayoutId id="2147484816" r:id="rId16"/>
    <p:sldLayoutId id="2147484817" r:id="rId17"/>
    <p:sldLayoutId id="2147484818" r:id="rId18"/>
    <p:sldLayoutId id="2147484819" r:id="rId19"/>
    <p:sldLayoutId id="2147484820" r:id="rId20"/>
    <p:sldLayoutId id="2147484821" r:id="rId21"/>
    <p:sldLayoutId id="2147484822" r:id="rId22"/>
    <p:sldLayoutId id="2147484823" r:id="rId23"/>
    <p:sldLayoutId id="2147484824" r:id="rId24"/>
    <p:sldLayoutId id="2147484767" r:id="rId25"/>
    <p:sldLayoutId id="2147484768"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hyperlink" Target="https://azure.microsoft.com/en-us/services/cognitive-services/form-recognizer/" TargetMode="External"/><Relationship Id="rId26" Type="http://schemas.openxmlformats.org/officeDocument/2006/relationships/hyperlink" Target="https://azure.microsoft.com/en-us/services/cognitive-services/qna-maker/" TargetMode="External"/><Relationship Id="rId21" Type="http://schemas.openxmlformats.org/officeDocument/2006/relationships/hyperlink" Target="https://azure.microsoft.com/en-us/services/cognitive-services/speech-to-text/" TargetMode="External"/><Relationship Id="rId34" Type="http://schemas.openxmlformats.org/officeDocument/2006/relationships/hyperlink" Target="https://azure.microsoft.com/en-us/services/cognitive-services/content-moderator/" TargetMode="External"/><Relationship Id="rId7" Type="http://schemas.openxmlformats.org/officeDocument/2006/relationships/image" Target="../media/image35.png"/><Relationship Id="rId12" Type="http://schemas.microsoft.com/office/2007/relationships/hdphoto" Target="../media/hdphoto3.wdp"/><Relationship Id="rId17" Type="http://schemas.openxmlformats.org/officeDocument/2006/relationships/hyperlink" Target="https://azure.microsoft.com/en-us/services/cognitive-services/face/" TargetMode="External"/><Relationship Id="rId25" Type="http://schemas.openxmlformats.org/officeDocument/2006/relationships/hyperlink" Target="https://azure.microsoft.com/en-us/services/cognitive-services/language-understanding-intelligent-service/" TargetMode="External"/><Relationship Id="rId33" Type="http://schemas.openxmlformats.org/officeDocument/2006/relationships/hyperlink" Target="https://azure.microsoft.com/en-us/services/cognitive-services/anomaly-detector/" TargetMode="External"/><Relationship Id="rId2" Type="http://schemas.openxmlformats.org/officeDocument/2006/relationships/video" Target="../media/media2.mp4"/><Relationship Id="rId16" Type="http://schemas.openxmlformats.org/officeDocument/2006/relationships/hyperlink" Target="https://azure.microsoft.com/en-us/services/cognitive-services/custom-vision-service/" TargetMode="External"/><Relationship Id="rId20" Type="http://schemas.openxmlformats.org/officeDocument/2006/relationships/hyperlink" Target="https://azure.microsoft.com/en-us/services/media-services/video-indexer/" TargetMode="External"/><Relationship Id="rId29" Type="http://schemas.openxmlformats.org/officeDocument/2006/relationships/hyperlink" Target="https://azure.microsoft.com/en-us/services/cognitive-services/bing-image-search-api/" TargetMode="External"/><Relationship Id="rId1" Type="http://schemas.microsoft.com/office/2007/relationships/media" Target="../media/media2.mp4"/><Relationship Id="rId6" Type="http://schemas.microsoft.com/office/2007/relationships/hdphoto" Target="../media/hdphoto1.wdp"/><Relationship Id="rId11" Type="http://schemas.openxmlformats.org/officeDocument/2006/relationships/image" Target="../media/image38.png"/><Relationship Id="rId24" Type="http://schemas.openxmlformats.org/officeDocument/2006/relationships/hyperlink" Target="https://azure.microsoft.com/en-us/services/cognitive-services/immersive-reader/" TargetMode="External"/><Relationship Id="rId32" Type="http://schemas.openxmlformats.org/officeDocument/2006/relationships/hyperlink" Target="https://azure.microsoft.com/en-us/services/cognitive-services/spell-check/" TargetMode="External"/><Relationship Id="rId37"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hyperlink" Target="https://azure.microsoft.com/en-us/services/cognitive-services/computer-vision/" TargetMode="External"/><Relationship Id="rId23" Type="http://schemas.openxmlformats.org/officeDocument/2006/relationships/hyperlink" Target="https://azure.microsoft.com/en-us/services/cognitive-services/speech-translation/" TargetMode="External"/><Relationship Id="rId28" Type="http://schemas.openxmlformats.org/officeDocument/2006/relationships/hyperlink" Target="https://azure.microsoft.com/en-us/services/cognitive-services/translator/" TargetMode="External"/><Relationship Id="rId36" Type="http://schemas.openxmlformats.org/officeDocument/2006/relationships/hyperlink" Target="https://azure.microsoft.com/en-us/services/cognitive-services/personalizer/" TargetMode="External"/><Relationship Id="rId10" Type="http://schemas.openxmlformats.org/officeDocument/2006/relationships/image" Target="../media/image37.svg"/><Relationship Id="rId19" Type="http://schemas.openxmlformats.org/officeDocument/2006/relationships/hyperlink" Target="https://azure.microsoft.com/en-us/services/cognitive-services/ink-recognizer/" TargetMode="External"/><Relationship Id="rId31" Type="http://schemas.openxmlformats.org/officeDocument/2006/relationships/hyperlink" Target="https://azure.microsoft.com/en-us/services/cognitive-services/bing-entity-search-api/" TargetMode="External"/><Relationship Id="rId4" Type="http://schemas.openxmlformats.org/officeDocument/2006/relationships/notesSlide" Target="../notesSlides/notesSlide11.xml"/><Relationship Id="rId9" Type="http://schemas.openxmlformats.org/officeDocument/2006/relationships/image" Target="../media/image36.png"/><Relationship Id="rId14" Type="http://schemas.microsoft.com/office/2007/relationships/hdphoto" Target="../media/hdphoto4.wdp"/><Relationship Id="rId22" Type="http://schemas.openxmlformats.org/officeDocument/2006/relationships/hyperlink" Target="https://azure.microsoft.com/en-us/services/cognitive-services/text-to-speech/" TargetMode="External"/><Relationship Id="rId27" Type="http://schemas.openxmlformats.org/officeDocument/2006/relationships/hyperlink" Target="https://azure.microsoft.com/en-us/services/cognitive-services/text-analytics/" TargetMode="External"/><Relationship Id="rId30" Type="http://schemas.openxmlformats.org/officeDocument/2006/relationships/hyperlink" Target="https://azure.microsoft.com/en-us/services/cognitive-services/bing-custom-search/" TargetMode="External"/><Relationship Id="rId35" Type="http://schemas.openxmlformats.org/officeDocument/2006/relationships/hyperlink" Target="https://aka.ms/GualalaACOM" TargetMode="External"/><Relationship Id="rId8" Type="http://schemas.microsoft.com/office/2007/relationships/hdphoto" Target="../media/hdphoto2.wdp"/><Relationship Id="rId3"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video" Target="https://www.youtube.com/embed/vXC3Gn4FfJ4?feature=oembed" TargetMode="External"/><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free/students/"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youtu.be/Cy-RfZEkRG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3" Type="http://schemas.openxmlformats.org/officeDocument/2006/relationships/image" Target="../media/image39.png"/><Relationship Id="rId18" Type="http://schemas.openxmlformats.org/officeDocument/2006/relationships/hyperlink" Target="https://azure.microsoft.com/en-us/services/cognitive-services/form-recognizer/" TargetMode="External"/><Relationship Id="rId26" Type="http://schemas.openxmlformats.org/officeDocument/2006/relationships/hyperlink" Target="https://azure.microsoft.com/en-us/services/cognitive-services/qna-maker/" TargetMode="External"/><Relationship Id="rId21" Type="http://schemas.openxmlformats.org/officeDocument/2006/relationships/hyperlink" Target="https://azure.microsoft.com/en-us/services/cognitive-services/speech-to-text/" TargetMode="External"/><Relationship Id="rId34" Type="http://schemas.openxmlformats.org/officeDocument/2006/relationships/hyperlink" Target="https://azure.microsoft.com/en-us/services/cognitive-services/content-moderator/" TargetMode="External"/><Relationship Id="rId7" Type="http://schemas.openxmlformats.org/officeDocument/2006/relationships/image" Target="../media/image35.png"/><Relationship Id="rId12" Type="http://schemas.microsoft.com/office/2007/relationships/hdphoto" Target="../media/hdphoto3.wdp"/><Relationship Id="rId17" Type="http://schemas.openxmlformats.org/officeDocument/2006/relationships/hyperlink" Target="https://azure.microsoft.com/en-us/services/cognitive-services/face/" TargetMode="External"/><Relationship Id="rId25" Type="http://schemas.openxmlformats.org/officeDocument/2006/relationships/hyperlink" Target="https://azure.microsoft.com/en-us/services/cognitive-services/language-understanding-intelligent-service/" TargetMode="External"/><Relationship Id="rId33" Type="http://schemas.openxmlformats.org/officeDocument/2006/relationships/hyperlink" Target="https://azure.microsoft.com/en-us/services/cognitive-services/anomaly-detector/" TargetMode="External"/><Relationship Id="rId2" Type="http://schemas.openxmlformats.org/officeDocument/2006/relationships/video" Target="../media/media2.mp4"/><Relationship Id="rId16" Type="http://schemas.openxmlformats.org/officeDocument/2006/relationships/hyperlink" Target="https://azure.microsoft.com/en-us/services/cognitive-services/custom-vision-service/" TargetMode="External"/><Relationship Id="rId20" Type="http://schemas.openxmlformats.org/officeDocument/2006/relationships/hyperlink" Target="https://azure.microsoft.com/en-us/services/media-services/video-indexer/" TargetMode="External"/><Relationship Id="rId29" Type="http://schemas.openxmlformats.org/officeDocument/2006/relationships/hyperlink" Target="https://azure.microsoft.com/en-us/services/cognitive-services/bing-image-search-api/" TargetMode="External"/><Relationship Id="rId1" Type="http://schemas.microsoft.com/office/2007/relationships/media" Target="../media/media2.mp4"/><Relationship Id="rId6" Type="http://schemas.microsoft.com/office/2007/relationships/hdphoto" Target="../media/hdphoto1.wdp"/><Relationship Id="rId11" Type="http://schemas.openxmlformats.org/officeDocument/2006/relationships/image" Target="../media/image38.png"/><Relationship Id="rId24" Type="http://schemas.openxmlformats.org/officeDocument/2006/relationships/hyperlink" Target="https://azure.microsoft.com/en-us/services/cognitive-services/immersive-reader/" TargetMode="External"/><Relationship Id="rId32" Type="http://schemas.openxmlformats.org/officeDocument/2006/relationships/hyperlink" Target="https://azure.microsoft.com/en-us/services/cognitive-services/spell-check/" TargetMode="External"/><Relationship Id="rId37"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hyperlink" Target="https://azure.microsoft.com/en-us/services/cognitive-services/computer-vision/" TargetMode="External"/><Relationship Id="rId23" Type="http://schemas.openxmlformats.org/officeDocument/2006/relationships/hyperlink" Target="https://azure.microsoft.com/en-us/services/cognitive-services/speech-translation/" TargetMode="External"/><Relationship Id="rId28" Type="http://schemas.openxmlformats.org/officeDocument/2006/relationships/hyperlink" Target="https://azure.microsoft.com/en-us/services/cognitive-services/translator/" TargetMode="External"/><Relationship Id="rId36" Type="http://schemas.openxmlformats.org/officeDocument/2006/relationships/hyperlink" Target="https://azure.microsoft.com/en-us/services/cognitive-services/personalizer/" TargetMode="External"/><Relationship Id="rId10" Type="http://schemas.openxmlformats.org/officeDocument/2006/relationships/image" Target="../media/image37.svg"/><Relationship Id="rId19" Type="http://schemas.openxmlformats.org/officeDocument/2006/relationships/hyperlink" Target="https://azure.microsoft.com/en-us/services/cognitive-services/ink-recognizer/" TargetMode="External"/><Relationship Id="rId31" Type="http://schemas.openxmlformats.org/officeDocument/2006/relationships/hyperlink" Target="https://azure.microsoft.com/en-us/services/cognitive-services/bing-entity-search-api/" TargetMode="External"/><Relationship Id="rId4" Type="http://schemas.openxmlformats.org/officeDocument/2006/relationships/notesSlide" Target="../notesSlides/notesSlide7.xml"/><Relationship Id="rId9" Type="http://schemas.openxmlformats.org/officeDocument/2006/relationships/image" Target="../media/image36.png"/><Relationship Id="rId14" Type="http://schemas.microsoft.com/office/2007/relationships/hdphoto" Target="../media/hdphoto4.wdp"/><Relationship Id="rId22" Type="http://schemas.openxmlformats.org/officeDocument/2006/relationships/hyperlink" Target="https://azure.microsoft.com/en-us/services/cognitive-services/text-to-speech/" TargetMode="External"/><Relationship Id="rId27" Type="http://schemas.openxmlformats.org/officeDocument/2006/relationships/hyperlink" Target="https://azure.microsoft.com/en-us/services/cognitive-services/text-analytics/" TargetMode="External"/><Relationship Id="rId30" Type="http://schemas.openxmlformats.org/officeDocument/2006/relationships/hyperlink" Target="https://azure.microsoft.com/en-us/services/cognitive-services/bing-custom-search/" TargetMode="External"/><Relationship Id="rId35" Type="http://schemas.openxmlformats.org/officeDocument/2006/relationships/hyperlink" Target="https://aka.ms/GualalaACOM" TargetMode="External"/><Relationship Id="rId8" Type="http://schemas.microsoft.com/office/2007/relationships/hdphoto" Target="../media/hdphoto2.wdp"/><Relationship Id="rId3"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hyperlink" Target="https://www.youtube.com/watch?v=cMT6ZQlJYMw" TargetMode="External"/><Relationship Id="rId4" Type="http://schemas.openxmlformats.org/officeDocument/2006/relationships/hyperlink" Target="https://nam06.safelinks.protection.outlook.com/?url=https%3A%2F%2Fyoutu.be%2FcMT6ZQlJYMw&amp;data=04%7C01%7Cleighc%40microsoft.com%7C5b8495a9e22c479c4c5908d9e41b2663%7C72f988bf86f141af91ab2d7cd011db47%7C1%7C0%7C637791627548930230%7CUnknown%7CTWFpbGZsb3d8eyJWIjoiMC4wLjAwMDAiLCJQIjoiV2luMzIiLCJBTiI6Ik1haWwiLCJXVCI6Mn0%3D%7C3000&amp;sdata=6jMlbsOR0UUxc1LdkDFNEFQ%2BDyLjj2RrtmnUZpPARqo%3D&amp;reserved=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46B225F6-1451-0D4C-8652-626EEDD31A36}"/>
              </a:ext>
            </a:extLst>
          </p:cNvPr>
          <p:cNvSpPr txBox="1">
            <a:spLocks/>
          </p:cNvSpPr>
          <p:nvPr/>
        </p:nvSpPr>
        <p:spPr>
          <a:xfrm>
            <a:off x="293510" y="4936244"/>
            <a:ext cx="76820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a:lstStyle>
          <a:p>
            <a:r>
              <a:rPr lang="en-US" sz="2400" dirty="0">
                <a:solidFill>
                  <a:schemeClr val="tx1"/>
                </a:solidFill>
                <a:cs typeface="Segoe UI"/>
              </a:rPr>
              <a:t>Imagine Cup Junior</a:t>
            </a:r>
            <a:endParaRPr lang="en-US" dirty="0">
              <a:solidFill>
                <a:schemeClr val="tx1"/>
              </a:solidFill>
            </a:endParaRPr>
          </a:p>
          <a:p>
            <a:r>
              <a:rPr lang="en-US" sz="2400" dirty="0">
                <a:solidFill>
                  <a:schemeClr val="accent1"/>
                </a:solidFill>
                <a:cs typeface="Segoe UI"/>
              </a:rPr>
              <a:t>Lesson Four – How to be an AI inventor</a:t>
            </a:r>
            <a:endParaRPr lang="en-US" sz="2400" dirty="0">
              <a:solidFill>
                <a:schemeClr val="accent1"/>
              </a:solidFill>
            </a:endParaRPr>
          </a:p>
        </p:txBody>
      </p:sp>
    </p:spTree>
    <p:extLst>
      <p:ext uri="{BB962C8B-B14F-4D97-AF65-F5344CB8AC3E}">
        <p14:creationId xmlns:p14="http://schemas.microsoft.com/office/powerpoint/2010/main" val="26841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19350" y="2087327"/>
            <a:ext cx="7780777"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2800" b="1">
                <a:solidFill>
                  <a:srgbClr val="7030A0"/>
                </a:solidFill>
                <a:ea typeface="+mj-ea"/>
                <a:cs typeface="+mj-cs"/>
              </a:rPr>
              <a:t>Sprint Two – Continuing to invent</a:t>
            </a:r>
            <a:endParaRPr lang="en-US" sz="2800" b="1">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746619" y="3838259"/>
            <a:ext cx="9894408" cy="1200329"/>
          </a:xfrm>
          <a:prstGeom prst="rect">
            <a:avLst/>
          </a:prstGeom>
        </p:spPr>
        <p:txBody>
          <a:bodyPr wrap="square">
            <a:spAutoFit/>
          </a:bodyPr>
          <a:lstStyle/>
          <a:p>
            <a:r>
              <a:rPr lang="en-AU" sz="1800" dirty="0">
                <a:solidFill>
                  <a:srgbClr val="7030A0"/>
                </a:solidFill>
              </a:rPr>
              <a:t>Goal: </a:t>
            </a:r>
          </a:p>
          <a:p>
            <a:pPr marL="285750" indent="-285750">
              <a:buFontTx/>
              <a:buChar char="-"/>
            </a:pPr>
            <a:endParaRPr lang="en-AU" sz="1800" dirty="0">
              <a:solidFill>
                <a:srgbClr val="7030A0"/>
              </a:solidFill>
            </a:endParaRPr>
          </a:p>
          <a:p>
            <a:pPr marL="285750" indent="-285750">
              <a:buFontTx/>
              <a:buChar char="-"/>
            </a:pPr>
            <a:r>
              <a:rPr lang="en-AU" sz="1800" dirty="0">
                <a:solidFill>
                  <a:srgbClr val="7030A0"/>
                </a:solidFill>
              </a:rPr>
              <a:t>To spend the final ten minutes of this lesson with your team and working on your idea to make it stronger. Use the 123 Step Process!</a:t>
            </a: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250511" y="-258242"/>
            <a:ext cx="1410864"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85000"/>
                  </a:schemeClr>
                </a:solidFill>
                <a:ea typeface="+mj-ea"/>
                <a:cs typeface="+mj-cs"/>
              </a:rPr>
              <a:t>Sprint 1</a:t>
            </a:r>
          </a:p>
          <a:p>
            <a:pPr defTabSz="914400"/>
            <a:r>
              <a:rPr lang="en-US" sz="1400" b="1">
                <a:solidFill>
                  <a:schemeClr val="bg1">
                    <a:lumMod val="85000"/>
                  </a:schemeClr>
                </a:solidFill>
                <a:ea typeface="+mj-ea"/>
                <a:cs typeface="+mj-cs"/>
              </a:rPr>
              <a:t>Inventing your AI</a:t>
            </a:r>
            <a:endParaRPr lang="en-US" sz="1400" b="1">
              <a:solidFill>
                <a:schemeClr val="bg1">
                  <a:lumMod val="85000"/>
                </a:schemeClr>
              </a:solidFill>
              <a:ea typeface="+mj-ea"/>
              <a:cs typeface="Segoe UI Semibold"/>
            </a:endParaRPr>
          </a:p>
        </p:txBody>
      </p:sp>
      <p:sp>
        <p:nvSpPr>
          <p:cNvPr id="8" name="Title 1">
            <a:extLst>
              <a:ext uri="{FF2B5EF4-FFF2-40B4-BE49-F238E27FC236}">
                <a16:creationId xmlns:a16="http://schemas.microsoft.com/office/drawing/2014/main" id="{EE1303DD-AC97-4FFF-96FE-2E15CFB1A650}"/>
              </a:ext>
            </a:extLst>
          </p:cNvPr>
          <p:cNvSpPr txBox="1">
            <a:spLocks/>
          </p:cNvSpPr>
          <p:nvPr/>
        </p:nvSpPr>
        <p:spPr>
          <a:xfrm>
            <a:off x="1875771" y="-336063"/>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rgbClr val="7030A0"/>
                </a:solidFill>
                <a:ea typeface="+mj-ea"/>
                <a:cs typeface="+mj-cs"/>
              </a:rPr>
              <a:t>Sprint 2</a:t>
            </a:r>
          </a:p>
          <a:p>
            <a:pPr defTabSz="914400"/>
            <a:r>
              <a:rPr lang="en-US" sz="1400" b="1">
                <a:solidFill>
                  <a:srgbClr val="7030A0"/>
                </a:solidFill>
                <a:ea typeface="+mj-ea"/>
                <a:cs typeface="+mj-cs"/>
              </a:rPr>
              <a:t>Continuing to invent</a:t>
            </a:r>
            <a:endParaRPr lang="en-US" sz="1400" b="1">
              <a:solidFill>
                <a:srgbClr val="7030A0"/>
              </a:solidFill>
              <a:ea typeface="+mj-ea"/>
              <a:cs typeface="Segoe UI Semibold"/>
            </a:endParaRPr>
          </a:p>
        </p:txBody>
      </p:sp>
      <p:sp>
        <p:nvSpPr>
          <p:cNvPr id="6" name="Title 1">
            <a:extLst>
              <a:ext uri="{FF2B5EF4-FFF2-40B4-BE49-F238E27FC236}">
                <a16:creationId xmlns:a16="http://schemas.microsoft.com/office/drawing/2014/main" id="{9DD1867F-95AE-9D48-90C2-13AECE742987}"/>
              </a:ext>
            </a:extLst>
          </p:cNvPr>
          <p:cNvSpPr txBox="1">
            <a:spLocks/>
          </p:cNvSpPr>
          <p:nvPr/>
        </p:nvSpPr>
        <p:spPr>
          <a:xfrm>
            <a:off x="3876294" y="-277698"/>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75000"/>
                  </a:schemeClr>
                </a:solidFill>
                <a:ea typeface="+mj-ea"/>
                <a:cs typeface="+mj-cs"/>
              </a:rPr>
              <a:t>Sprint 3</a:t>
            </a:r>
          </a:p>
          <a:p>
            <a:pPr defTabSz="914400"/>
            <a:r>
              <a:rPr lang="en-US" sz="1400" b="1">
                <a:solidFill>
                  <a:schemeClr val="bg1">
                    <a:lumMod val="75000"/>
                  </a:schemeClr>
                </a:solidFill>
                <a:ea typeface="+mj-ea"/>
                <a:cs typeface="+mj-cs"/>
              </a:rPr>
              <a:t>Final innovation round</a:t>
            </a:r>
            <a:endParaRPr lang="en-US" sz="1400" b="1">
              <a:solidFill>
                <a:schemeClr val="bg1">
                  <a:lumMod val="75000"/>
                </a:schemeClr>
              </a:solidFill>
              <a:ea typeface="+mj-ea"/>
              <a:cs typeface="Segoe UI Semibold"/>
            </a:endParaRPr>
          </a:p>
        </p:txBody>
      </p:sp>
    </p:spTree>
    <p:extLst>
      <p:ext uri="{BB962C8B-B14F-4D97-AF65-F5344CB8AC3E}">
        <p14:creationId xmlns:p14="http://schemas.microsoft.com/office/powerpoint/2010/main" val="156140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923" y="183472"/>
            <a:ext cx="11018520" cy="553998"/>
          </a:xfrm>
        </p:spPr>
        <p:txBody>
          <a:bodyPr>
            <a:noAutofit/>
          </a:bodyPr>
          <a:lstStyle/>
          <a:p>
            <a:pPr defTabSz="914400"/>
            <a:r>
              <a:rPr lang="en-US" sz="3200" b="1">
                <a:solidFill>
                  <a:srgbClr val="7030A0"/>
                </a:solidFill>
                <a:ea typeface="+mj-ea"/>
                <a:cs typeface="+mj-cs"/>
              </a:rPr>
              <a:t>Sprint Two – Continuing to invent</a:t>
            </a:r>
            <a:endParaRPr lang="en-US" sz="3200" b="1">
              <a:solidFill>
                <a:srgbClr val="7030A0"/>
              </a:solidFill>
              <a:ea typeface="+mj-ea"/>
              <a:cs typeface="Segoe UI Semibold"/>
            </a:endParaRPr>
          </a:p>
        </p:txBody>
      </p:sp>
      <p:pic>
        <p:nvPicPr>
          <p:cNvPr id="11" name="Picture 10">
            <a:extLst>
              <a:ext uri="{FF2B5EF4-FFF2-40B4-BE49-F238E27FC236}">
                <a16:creationId xmlns:a16="http://schemas.microsoft.com/office/drawing/2014/main" id="{6675A4A0-39B3-454F-919A-2789BE5E1818}"/>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338069" y="2957963"/>
            <a:ext cx="471204" cy="530630"/>
          </a:xfrm>
          <a:prstGeom prst="rect">
            <a:avLst/>
          </a:prstGeom>
        </p:spPr>
      </p:pic>
      <p:pic>
        <p:nvPicPr>
          <p:cNvPr id="12" name="Picture 11">
            <a:extLst>
              <a:ext uri="{FF2B5EF4-FFF2-40B4-BE49-F238E27FC236}">
                <a16:creationId xmlns:a16="http://schemas.microsoft.com/office/drawing/2014/main" id="{8BD017D7-1E17-9E45-949D-0DF68C10B7FE}"/>
              </a:ext>
            </a:extLst>
          </p:cNvPr>
          <p:cNvPicPr>
            <a:picLocks noChangeAspect="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693957" y="2968184"/>
            <a:ext cx="547942" cy="536206"/>
          </a:xfrm>
          <a:prstGeom prst="rect">
            <a:avLst/>
          </a:prstGeom>
        </p:spPr>
      </p:pic>
      <p:pic>
        <p:nvPicPr>
          <p:cNvPr id="13" name="Graphic 12" descr="Playbook">
            <a:extLst>
              <a:ext uri="{FF2B5EF4-FFF2-40B4-BE49-F238E27FC236}">
                <a16:creationId xmlns:a16="http://schemas.microsoft.com/office/drawing/2014/main" id="{83231D61-AD11-CD45-A895-4D9AF2966C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95038" y="2848466"/>
            <a:ext cx="746048" cy="746046"/>
          </a:xfrm>
          <a:prstGeom prst="rect">
            <a:avLst/>
          </a:prstGeom>
        </p:spPr>
      </p:pic>
      <p:pic>
        <p:nvPicPr>
          <p:cNvPr id="14" name="Picture 13">
            <a:extLst>
              <a:ext uri="{FF2B5EF4-FFF2-40B4-BE49-F238E27FC236}">
                <a16:creationId xmlns:a16="http://schemas.microsoft.com/office/drawing/2014/main" id="{62CFA923-8DFD-C04C-9A7B-7941FF0B7079}"/>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10435636" y="2872445"/>
            <a:ext cx="583694" cy="583692"/>
          </a:xfrm>
          <a:prstGeom prst="rect">
            <a:avLst/>
          </a:prstGeom>
        </p:spPr>
      </p:pic>
      <p:pic>
        <p:nvPicPr>
          <p:cNvPr id="15" name="Picture 14">
            <a:extLst>
              <a:ext uri="{FF2B5EF4-FFF2-40B4-BE49-F238E27FC236}">
                <a16:creationId xmlns:a16="http://schemas.microsoft.com/office/drawing/2014/main" id="{68C47CE0-0873-504D-AF76-8A6DA87138F5}"/>
              </a:ext>
            </a:extLst>
          </p:cNvPr>
          <p:cNvPicPr>
            <a:picLocks noChangeAspect="1"/>
          </p:cNvPicPr>
          <p:nvPr/>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343140" y="2745134"/>
            <a:ext cx="744319" cy="744317"/>
          </a:xfrm>
          <a:prstGeom prst="rect">
            <a:avLst/>
          </a:prstGeom>
        </p:spPr>
      </p:pic>
      <p:sp>
        <p:nvSpPr>
          <p:cNvPr id="16" name="Rectangle 15">
            <a:extLst>
              <a:ext uri="{FF2B5EF4-FFF2-40B4-BE49-F238E27FC236}">
                <a16:creationId xmlns:a16="http://schemas.microsoft.com/office/drawing/2014/main" id="{61153BBE-A9D5-2F4F-BF29-A34B25018EFB}"/>
              </a:ext>
            </a:extLst>
          </p:cNvPr>
          <p:cNvSpPr/>
          <p:nvPr/>
        </p:nvSpPr>
        <p:spPr>
          <a:xfrm>
            <a:off x="104842" y="3494259"/>
            <a:ext cx="3084848" cy="2492990"/>
          </a:xfrm>
          <a:prstGeom prst="rect">
            <a:avLst/>
          </a:prstGeom>
        </p:spPr>
        <p:txBody>
          <a:bodyPr wrap="square" lIns="91440" tIns="45720" rIns="91440" bIns="45720" anchor="t">
            <a:spAutoFit/>
          </a:bodyPr>
          <a:lstStyle/>
          <a:p>
            <a:pPr algn="ctr"/>
            <a:r>
              <a:rPr lang="en-IN" sz="1800" b="1"/>
              <a:t>Vision </a:t>
            </a:r>
            <a:br>
              <a:rPr lang="en-IN" sz="1800" b="1"/>
            </a:br>
            <a:r>
              <a:rPr lang="en-IN" sz="900" b="1">
                <a:ea typeface="+mn-lt"/>
                <a:cs typeface="+mn-lt"/>
                <a:hlinkClick r:id="rId15"/>
              </a:rPr>
              <a:t>Computer Vision</a:t>
            </a:r>
            <a:endParaRPr lang="en-IN" sz="900">
              <a:cs typeface="Segoe UI"/>
            </a:endParaRPr>
          </a:p>
          <a:p>
            <a:pPr algn="ctr"/>
            <a:r>
              <a:rPr lang="en-IN" sz="900" err="1">
                <a:ea typeface="+mn-lt"/>
                <a:cs typeface="+mn-lt"/>
              </a:rPr>
              <a:t>Analyze</a:t>
            </a:r>
            <a:r>
              <a:rPr lang="en-IN" sz="900">
                <a:ea typeface="+mn-lt"/>
                <a:cs typeface="+mn-lt"/>
              </a:rPr>
              <a:t> content in images and video.</a:t>
            </a:r>
            <a:endParaRPr lang="en-IN" sz="900">
              <a:cs typeface="Segoe UI"/>
            </a:endParaRPr>
          </a:p>
          <a:p>
            <a:pPr algn="ctr"/>
            <a:r>
              <a:rPr lang="en-IN" sz="900" b="1">
                <a:ea typeface="+mn-lt"/>
                <a:cs typeface="+mn-lt"/>
                <a:hlinkClick r:id="rId16"/>
              </a:rPr>
              <a:t>Custom Vision</a:t>
            </a:r>
            <a:endParaRPr lang="en-IN" sz="900">
              <a:cs typeface="Segoe UI"/>
            </a:endParaRPr>
          </a:p>
          <a:p>
            <a:pPr algn="ctr"/>
            <a:r>
              <a:rPr lang="en-IN" sz="900">
                <a:ea typeface="+mn-lt"/>
                <a:cs typeface="+mn-lt"/>
              </a:rPr>
              <a:t>Customize image recognition to fit your business needs.</a:t>
            </a:r>
            <a:endParaRPr lang="en-IN" sz="900">
              <a:cs typeface="Segoe UI"/>
            </a:endParaRPr>
          </a:p>
          <a:p>
            <a:pPr algn="ctr"/>
            <a:r>
              <a:rPr lang="en-IN" sz="900" b="1">
                <a:ea typeface="+mn-lt"/>
                <a:cs typeface="+mn-lt"/>
                <a:hlinkClick r:id="rId17"/>
              </a:rPr>
              <a:t>Face</a:t>
            </a:r>
            <a:endParaRPr lang="en-IN" sz="900">
              <a:cs typeface="Segoe UI"/>
            </a:endParaRPr>
          </a:p>
          <a:p>
            <a:pPr algn="ctr"/>
            <a:r>
              <a:rPr lang="en-IN" sz="900">
                <a:ea typeface="+mn-lt"/>
                <a:cs typeface="+mn-lt"/>
              </a:rPr>
              <a:t>Detect and identify people and emotions in images.</a:t>
            </a:r>
            <a:endParaRPr lang="en-IN" sz="900">
              <a:cs typeface="Segoe UI"/>
            </a:endParaRPr>
          </a:p>
          <a:p>
            <a:pPr algn="ctr"/>
            <a:r>
              <a:rPr lang="en-IN" sz="900" b="1">
                <a:ea typeface="+mn-lt"/>
                <a:cs typeface="+mn-lt"/>
                <a:hlinkClick r:id="rId18"/>
              </a:rPr>
              <a:t>Form Recognizer</a:t>
            </a:r>
            <a:endParaRPr lang="en-IN" sz="900">
              <a:cs typeface="Segoe UI"/>
            </a:endParaRPr>
          </a:p>
          <a:p>
            <a:pPr algn="ctr"/>
            <a:r>
              <a:rPr lang="en-IN" sz="900">
                <a:ea typeface="+mn-lt"/>
                <a:cs typeface="+mn-lt"/>
              </a:rPr>
              <a:t>Extract text, key-value pairs, and tables from documents.</a:t>
            </a:r>
            <a:endParaRPr lang="en-IN" sz="900">
              <a:cs typeface="Segoe UI"/>
            </a:endParaRPr>
          </a:p>
          <a:p>
            <a:pPr algn="ctr"/>
            <a:r>
              <a:rPr lang="en-IN" sz="900" b="1">
                <a:ea typeface="+mn-lt"/>
                <a:cs typeface="+mn-lt"/>
                <a:hlinkClick r:id="rId19"/>
              </a:rPr>
              <a:t>Ink Recognizer </a:t>
            </a:r>
            <a:br>
              <a:rPr lang="en-IN" sz="900" b="1">
                <a:ea typeface="+mn-lt"/>
                <a:cs typeface="+mn-lt"/>
              </a:rPr>
            </a:br>
            <a:r>
              <a:rPr lang="en-IN" sz="900">
                <a:ea typeface="+mn-lt"/>
                <a:cs typeface="+mn-lt"/>
              </a:rPr>
              <a:t>Recognize digital ink and handwriting, and pinpoint common shapes.</a:t>
            </a:r>
            <a:endParaRPr lang="en-IN" sz="900">
              <a:cs typeface="Segoe UI"/>
            </a:endParaRPr>
          </a:p>
          <a:p>
            <a:pPr algn="ctr"/>
            <a:r>
              <a:rPr lang="en-IN" sz="900" b="1">
                <a:ea typeface="+mn-lt"/>
                <a:cs typeface="+mn-lt"/>
                <a:hlinkClick r:id="rId20"/>
              </a:rPr>
              <a:t>Video Indexer</a:t>
            </a:r>
            <a:endParaRPr lang="en-IN" sz="900">
              <a:cs typeface="Segoe UI"/>
            </a:endParaRPr>
          </a:p>
          <a:p>
            <a:pPr algn="ctr"/>
            <a:r>
              <a:rPr lang="en-IN" sz="900" err="1">
                <a:ea typeface="+mn-lt"/>
                <a:cs typeface="+mn-lt"/>
              </a:rPr>
              <a:t>Analyze</a:t>
            </a:r>
            <a:r>
              <a:rPr lang="en-IN" sz="900">
                <a:ea typeface="+mn-lt"/>
                <a:cs typeface="+mn-lt"/>
              </a:rPr>
              <a:t> the visual and audio channels of a video, and index its content.</a:t>
            </a:r>
            <a:endParaRPr lang="en-IN" sz="900">
              <a:cs typeface="Segoe UI"/>
            </a:endParaRPr>
          </a:p>
          <a:p>
            <a:pPr algn="ctr"/>
            <a:endParaRPr lang="en-IN" sz="1200" b="1">
              <a:cs typeface="Segoe UI"/>
            </a:endParaRPr>
          </a:p>
        </p:txBody>
      </p:sp>
      <p:sp>
        <p:nvSpPr>
          <p:cNvPr id="17" name="Rectangle 16">
            <a:extLst>
              <a:ext uri="{FF2B5EF4-FFF2-40B4-BE49-F238E27FC236}">
                <a16:creationId xmlns:a16="http://schemas.microsoft.com/office/drawing/2014/main" id="{67CAA83D-7894-8747-BEE5-347B8D6F2801}"/>
              </a:ext>
            </a:extLst>
          </p:cNvPr>
          <p:cNvSpPr/>
          <p:nvPr/>
        </p:nvSpPr>
        <p:spPr>
          <a:xfrm>
            <a:off x="3135287" y="3509054"/>
            <a:ext cx="1802443" cy="2400657"/>
          </a:xfrm>
          <a:prstGeom prst="rect">
            <a:avLst/>
          </a:prstGeom>
        </p:spPr>
        <p:txBody>
          <a:bodyPr wrap="square" lIns="91440" tIns="45720" rIns="91440" bIns="45720" anchor="t">
            <a:spAutoFit/>
          </a:bodyPr>
          <a:lstStyle/>
          <a:p>
            <a:pPr algn="ctr"/>
            <a:r>
              <a:rPr lang="en-IN" sz="1800" b="1"/>
              <a:t>Speech</a:t>
            </a:r>
            <a:endParaRPr lang="en-US"/>
          </a:p>
          <a:p>
            <a:pPr algn="ctr"/>
            <a:r>
              <a:rPr lang="en-IN" sz="900" b="1">
                <a:ea typeface="+mn-lt"/>
                <a:cs typeface="+mn-lt"/>
                <a:hlinkClick r:id="rId21"/>
              </a:rPr>
              <a:t>Speech to Text</a:t>
            </a:r>
            <a:endParaRPr lang="en-IN" sz="900">
              <a:cs typeface="Segoe UI"/>
            </a:endParaRPr>
          </a:p>
          <a:p>
            <a:pPr algn="ctr"/>
            <a:r>
              <a:rPr lang="en-IN" sz="900">
                <a:ea typeface="+mn-lt"/>
                <a:cs typeface="+mn-lt"/>
              </a:rPr>
              <a:t>Transcribe audible speech into readable, searchable text.</a:t>
            </a:r>
            <a:endParaRPr lang="en-IN" sz="900">
              <a:cs typeface="Segoe UI"/>
            </a:endParaRPr>
          </a:p>
          <a:p>
            <a:pPr algn="ctr"/>
            <a:r>
              <a:rPr lang="en-IN" sz="900" b="1">
                <a:ea typeface="+mn-lt"/>
                <a:cs typeface="+mn-lt"/>
                <a:hlinkClick r:id="rId22"/>
              </a:rPr>
              <a:t>Text to Speech</a:t>
            </a:r>
            <a:endParaRPr lang="en-IN" sz="900">
              <a:cs typeface="Segoe UI"/>
            </a:endParaRPr>
          </a:p>
          <a:p>
            <a:pPr algn="ctr"/>
            <a:r>
              <a:rPr lang="en-IN" sz="900">
                <a:ea typeface="+mn-lt"/>
                <a:cs typeface="+mn-lt"/>
              </a:rPr>
              <a:t>Convert text to lifelike speech for more natural interfaces.</a:t>
            </a:r>
            <a:endParaRPr lang="en-IN" sz="900">
              <a:cs typeface="Segoe UI"/>
            </a:endParaRPr>
          </a:p>
          <a:p>
            <a:pPr algn="ctr"/>
            <a:r>
              <a:rPr lang="en-IN" sz="900" b="1">
                <a:ea typeface="+mn-lt"/>
                <a:cs typeface="+mn-lt"/>
                <a:hlinkClick r:id="rId23"/>
              </a:rPr>
              <a:t>Speech Translation</a:t>
            </a:r>
            <a:endParaRPr lang="en-IN" sz="900">
              <a:cs typeface="Segoe UI"/>
            </a:endParaRPr>
          </a:p>
          <a:p>
            <a:pPr algn="ctr"/>
            <a:r>
              <a:rPr lang="en-IN" sz="900">
                <a:ea typeface="+mn-lt"/>
                <a:cs typeface="+mn-lt"/>
              </a:rPr>
              <a:t>Integrate real-time speech translation into your apps.</a:t>
            </a:r>
            <a:endParaRPr lang="en-IN" sz="900">
              <a:cs typeface="Segoe UI"/>
            </a:endParaRPr>
          </a:p>
          <a:p>
            <a:pPr algn="ctr"/>
            <a:r>
              <a:rPr lang="en-IN" sz="900" b="1" u="sng">
                <a:solidFill>
                  <a:schemeClr val="accent2"/>
                </a:solidFill>
                <a:ea typeface="+mn-lt"/>
                <a:cs typeface="+mn-lt"/>
              </a:rPr>
              <a:t>Speaker Recognition</a:t>
            </a:r>
            <a:endParaRPr lang="en-IN" sz="900" b="1" u="sng" cap="all" baseline="30000">
              <a:solidFill>
                <a:schemeClr val="accent2"/>
              </a:solidFill>
              <a:cs typeface="Segoe UI"/>
            </a:endParaRPr>
          </a:p>
          <a:p>
            <a:pPr algn="ctr"/>
            <a:r>
              <a:rPr lang="en-IN" sz="900">
                <a:ea typeface="+mn-lt"/>
                <a:cs typeface="+mn-lt"/>
              </a:rPr>
              <a:t>Identify and verify the people speaking based on audio.</a:t>
            </a:r>
            <a:endParaRPr lang="en-IN" sz="900">
              <a:cs typeface="Segoe UI"/>
            </a:endParaRPr>
          </a:p>
          <a:p>
            <a:pPr algn="ctr"/>
            <a:endParaRPr lang="en-IN" sz="1200" b="1">
              <a:cs typeface="Segoe UI"/>
            </a:endParaRPr>
          </a:p>
          <a:p>
            <a:endParaRPr lang="en-IN" sz="1200">
              <a:cs typeface="Segoe UI"/>
            </a:endParaRPr>
          </a:p>
        </p:txBody>
      </p:sp>
      <p:sp>
        <p:nvSpPr>
          <p:cNvPr id="18" name="Rectangle 17">
            <a:extLst>
              <a:ext uri="{FF2B5EF4-FFF2-40B4-BE49-F238E27FC236}">
                <a16:creationId xmlns:a16="http://schemas.microsoft.com/office/drawing/2014/main" id="{AFAD08DD-D630-264C-A190-B8CCCFBDF3BF}"/>
              </a:ext>
            </a:extLst>
          </p:cNvPr>
          <p:cNvSpPr/>
          <p:nvPr/>
        </p:nvSpPr>
        <p:spPr>
          <a:xfrm>
            <a:off x="5018918" y="3507477"/>
            <a:ext cx="2577487" cy="2723823"/>
          </a:xfrm>
          <a:prstGeom prst="rect">
            <a:avLst/>
          </a:prstGeom>
        </p:spPr>
        <p:txBody>
          <a:bodyPr wrap="square" lIns="91440" tIns="45720" rIns="91440" bIns="45720" anchor="t">
            <a:spAutoFit/>
          </a:bodyPr>
          <a:lstStyle/>
          <a:p>
            <a:pPr algn="ctr"/>
            <a:r>
              <a:rPr lang="en-IN" sz="1800" b="1"/>
              <a:t>Language</a:t>
            </a:r>
          </a:p>
          <a:p>
            <a:pPr algn="ctr"/>
            <a:r>
              <a:rPr lang="en-IN" sz="900" b="1">
                <a:ea typeface="+mn-lt"/>
                <a:cs typeface="+mn-lt"/>
                <a:hlinkClick r:id="rId24"/>
              </a:rPr>
              <a:t>Immersive Reader</a:t>
            </a:r>
            <a:endParaRPr lang="en-IN" sz="900">
              <a:cs typeface="Segoe UI"/>
            </a:endParaRPr>
          </a:p>
          <a:p>
            <a:pPr algn="ctr"/>
            <a:r>
              <a:rPr lang="en-IN" sz="900">
                <a:ea typeface="+mn-lt"/>
                <a:cs typeface="+mn-lt"/>
              </a:rPr>
              <a:t>Help readers of all abilities comprehend text using audio and visual cues.</a:t>
            </a:r>
            <a:endParaRPr lang="en-IN" sz="900">
              <a:cs typeface="Segoe UI"/>
            </a:endParaRPr>
          </a:p>
          <a:p>
            <a:pPr algn="ctr"/>
            <a:r>
              <a:rPr lang="en-IN" sz="900" b="1">
                <a:ea typeface="+mn-lt"/>
                <a:cs typeface="+mn-lt"/>
                <a:hlinkClick r:id="rId25"/>
              </a:rPr>
              <a:t>Language Understanding</a:t>
            </a:r>
            <a:endParaRPr lang="en-IN" sz="900">
              <a:cs typeface="Segoe UI"/>
            </a:endParaRPr>
          </a:p>
          <a:p>
            <a:pPr algn="ctr"/>
            <a:r>
              <a:rPr lang="en-IN" sz="900">
                <a:ea typeface="+mn-lt"/>
                <a:cs typeface="+mn-lt"/>
              </a:rPr>
              <a:t>Build natural language understanding into apps, bots, and IoT devices.</a:t>
            </a:r>
            <a:endParaRPr lang="en-IN" sz="900">
              <a:cs typeface="Segoe UI"/>
            </a:endParaRPr>
          </a:p>
          <a:p>
            <a:pPr algn="ctr"/>
            <a:r>
              <a:rPr lang="en-IN" sz="900" b="1">
                <a:ea typeface="+mn-lt"/>
                <a:cs typeface="+mn-lt"/>
                <a:hlinkClick r:id="rId26"/>
              </a:rPr>
              <a:t>QnA Maker</a:t>
            </a:r>
            <a:endParaRPr lang="en-IN" sz="900">
              <a:cs typeface="Segoe UI"/>
            </a:endParaRPr>
          </a:p>
          <a:p>
            <a:pPr algn="ctr"/>
            <a:r>
              <a:rPr lang="en-IN" sz="900">
                <a:ea typeface="+mn-lt"/>
                <a:cs typeface="+mn-lt"/>
              </a:rPr>
              <a:t>Create a conversational question and answer layer over your data.</a:t>
            </a:r>
            <a:endParaRPr lang="en-IN" sz="900">
              <a:cs typeface="Segoe UI"/>
            </a:endParaRPr>
          </a:p>
          <a:p>
            <a:pPr algn="ctr"/>
            <a:r>
              <a:rPr lang="en-IN" sz="900" b="1">
                <a:ea typeface="+mn-lt"/>
                <a:cs typeface="+mn-lt"/>
                <a:hlinkClick r:id="rId27"/>
              </a:rPr>
              <a:t>Text Analytics</a:t>
            </a:r>
            <a:endParaRPr lang="en-IN" sz="900">
              <a:cs typeface="Segoe UI"/>
            </a:endParaRPr>
          </a:p>
          <a:p>
            <a:pPr algn="ctr"/>
            <a:r>
              <a:rPr lang="en-IN" sz="900">
                <a:ea typeface="+mn-lt"/>
                <a:cs typeface="+mn-lt"/>
              </a:rPr>
              <a:t>Detect sentiment, key phrases, and named entities.</a:t>
            </a:r>
            <a:endParaRPr lang="en-IN" sz="900">
              <a:cs typeface="Segoe UI"/>
            </a:endParaRPr>
          </a:p>
          <a:p>
            <a:pPr algn="ctr"/>
            <a:r>
              <a:rPr lang="en-IN" sz="900" b="1">
                <a:ea typeface="+mn-lt"/>
                <a:cs typeface="+mn-lt"/>
                <a:hlinkClick r:id="rId28"/>
              </a:rPr>
              <a:t>Translator</a:t>
            </a:r>
            <a:endParaRPr lang="en-IN" sz="900">
              <a:cs typeface="Segoe UI"/>
            </a:endParaRPr>
          </a:p>
          <a:p>
            <a:pPr algn="ctr"/>
            <a:r>
              <a:rPr lang="en-IN" sz="900">
                <a:ea typeface="+mn-lt"/>
                <a:cs typeface="+mn-lt"/>
              </a:rPr>
              <a:t>Detect and translate more than 60 supported languages.</a:t>
            </a:r>
            <a:endParaRPr lang="en-IN" sz="900">
              <a:cs typeface="Segoe UI"/>
            </a:endParaRPr>
          </a:p>
          <a:p>
            <a:pPr algn="ctr"/>
            <a:endParaRPr lang="en-IN" sz="1800" b="1">
              <a:cs typeface="Segoe UI"/>
            </a:endParaRPr>
          </a:p>
        </p:txBody>
      </p:sp>
      <p:sp>
        <p:nvSpPr>
          <p:cNvPr id="23" name="Rectangle 22">
            <a:extLst>
              <a:ext uri="{FF2B5EF4-FFF2-40B4-BE49-F238E27FC236}">
                <a16:creationId xmlns:a16="http://schemas.microsoft.com/office/drawing/2014/main" id="{E77F30F0-BB59-124E-B2B8-CE724582E326}"/>
              </a:ext>
            </a:extLst>
          </p:cNvPr>
          <p:cNvSpPr/>
          <p:nvPr/>
        </p:nvSpPr>
        <p:spPr>
          <a:xfrm>
            <a:off x="7865919" y="3492386"/>
            <a:ext cx="1694796" cy="3200876"/>
          </a:xfrm>
          <a:prstGeom prst="rect">
            <a:avLst/>
          </a:prstGeom>
        </p:spPr>
        <p:txBody>
          <a:bodyPr wrap="square" lIns="91440" tIns="45720" rIns="91440" bIns="45720" anchor="t">
            <a:spAutoFit/>
          </a:bodyPr>
          <a:lstStyle/>
          <a:p>
            <a:pPr algn="ctr"/>
            <a:r>
              <a:rPr lang="en-IN" sz="1800" b="1"/>
              <a:t>Search</a:t>
            </a:r>
            <a:endParaRPr lang="en-US" sz="1800">
              <a:cs typeface="Segoe UI"/>
            </a:endParaRPr>
          </a:p>
          <a:p>
            <a:pPr algn="ctr"/>
            <a:r>
              <a:rPr lang="en-IN" sz="900" b="1">
                <a:ea typeface="+mn-lt"/>
                <a:cs typeface="+mn-lt"/>
                <a:hlinkClick r:id="rId29"/>
              </a:rPr>
              <a:t>Bing Image, News,Video &amp; Web Search</a:t>
            </a:r>
            <a:endParaRPr lang="en-IN" sz="900">
              <a:ea typeface="+mn-lt"/>
              <a:cs typeface="+mn-lt"/>
            </a:endParaRPr>
          </a:p>
          <a:p>
            <a:pPr algn="ctr"/>
            <a:r>
              <a:rPr lang="en-IN" sz="900">
                <a:ea typeface="+mn-lt"/>
                <a:cs typeface="+mn-lt"/>
              </a:rPr>
              <a:t>Search across a wide range of terms. </a:t>
            </a:r>
          </a:p>
          <a:p>
            <a:pPr algn="ctr"/>
            <a:r>
              <a:rPr lang="en-IN" sz="900" b="1">
                <a:ea typeface="+mn-lt"/>
                <a:cs typeface="+mn-lt"/>
                <a:hlinkClick r:id="rId30"/>
              </a:rPr>
              <a:t>Bing Custom Search</a:t>
            </a:r>
            <a:endParaRPr lang="en-IN" sz="900">
              <a:cs typeface="Segoe UI"/>
            </a:endParaRPr>
          </a:p>
          <a:p>
            <a:pPr algn="ctr"/>
            <a:r>
              <a:rPr lang="en-IN" sz="900">
                <a:ea typeface="+mn-lt"/>
                <a:cs typeface="+mn-lt"/>
              </a:rPr>
              <a:t>Create a custom search engine with ad-free results.</a:t>
            </a:r>
            <a:endParaRPr lang="en-IN" sz="900">
              <a:cs typeface="Segoe UI"/>
            </a:endParaRPr>
          </a:p>
          <a:p>
            <a:pPr algn="ctr"/>
            <a:r>
              <a:rPr lang="en-IN" sz="900" b="1">
                <a:ea typeface="+mn-lt"/>
                <a:cs typeface="+mn-lt"/>
                <a:hlinkClick r:id="rId31"/>
              </a:rPr>
              <a:t>Bing Entity Search</a:t>
            </a:r>
            <a:endParaRPr lang="en-IN" sz="900">
              <a:cs typeface="Segoe UI"/>
            </a:endParaRPr>
          </a:p>
          <a:p>
            <a:pPr algn="ctr"/>
            <a:r>
              <a:rPr lang="en-IN" sz="900">
                <a:ea typeface="+mn-lt"/>
                <a:cs typeface="+mn-lt"/>
              </a:rPr>
              <a:t>Recognize and classify named entities, and find search results based on them.</a:t>
            </a:r>
            <a:endParaRPr lang="en-IN" sz="900">
              <a:cs typeface="Segoe UI"/>
            </a:endParaRPr>
          </a:p>
          <a:p>
            <a:pPr algn="ctr"/>
            <a:r>
              <a:rPr lang="en-IN" sz="900">
                <a:ea typeface="+mn-lt"/>
                <a:cs typeface="+mn-lt"/>
              </a:rPr>
              <a:t>and objects.</a:t>
            </a:r>
            <a:endParaRPr lang="en-IN" sz="900">
              <a:cs typeface="Segoe UI"/>
            </a:endParaRPr>
          </a:p>
          <a:p>
            <a:pPr algn="ctr"/>
            <a:r>
              <a:rPr lang="en-IN" sz="900" b="1">
                <a:ea typeface="+mn-lt"/>
                <a:cs typeface="+mn-lt"/>
                <a:hlinkClick r:id="rId32"/>
              </a:rPr>
              <a:t>Bing Spell Check</a:t>
            </a:r>
            <a:endParaRPr lang="en-IN" sz="900">
              <a:cs typeface="Segoe UI"/>
            </a:endParaRPr>
          </a:p>
          <a:p>
            <a:pPr algn="ctr"/>
            <a:r>
              <a:rPr lang="en-IN" sz="900">
                <a:ea typeface="+mn-lt"/>
                <a:cs typeface="+mn-lt"/>
              </a:rPr>
              <a:t>Help users identify and fix word breaks, slang, names, homonyms, and brands.</a:t>
            </a:r>
            <a:endParaRPr lang="en-IN" sz="900">
              <a:cs typeface="Segoe UI"/>
            </a:endParaRPr>
          </a:p>
          <a:p>
            <a:pPr algn="ctr"/>
            <a:endParaRPr lang="en-IN" sz="1200" b="1">
              <a:cs typeface="Segoe UI"/>
            </a:endParaRPr>
          </a:p>
          <a:p>
            <a:pPr algn="ctr"/>
            <a:endParaRPr lang="en-IN" sz="1200">
              <a:cs typeface="Segoe UI"/>
            </a:endParaRPr>
          </a:p>
          <a:p>
            <a:pPr algn="ctr"/>
            <a:endParaRPr lang="en-IN" sz="1600">
              <a:cs typeface="Segoe UI"/>
            </a:endParaRPr>
          </a:p>
        </p:txBody>
      </p:sp>
      <p:sp>
        <p:nvSpPr>
          <p:cNvPr id="24" name="Rectangle 23">
            <a:extLst>
              <a:ext uri="{FF2B5EF4-FFF2-40B4-BE49-F238E27FC236}">
                <a16:creationId xmlns:a16="http://schemas.microsoft.com/office/drawing/2014/main" id="{21EB5C94-56AD-144D-B982-236E241F728A}"/>
              </a:ext>
            </a:extLst>
          </p:cNvPr>
          <p:cNvSpPr/>
          <p:nvPr/>
        </p:nvSpPr>
        <p:spPr>
          <a:xfrm>
            <a:off x="9789581" y="3537655"/>
            <a:ext cx="1875804" cy="2492990"/>
          </a:xfrm>
          <a:prstGeom prst="rect">
            <a:avLst/>
          </a:prstGeom>
        </p:spPr>
        <p:txBody>
          <a:bodyPr wrap="square" lIns="91440" tIns="45720" rIns="91440" bIns="45720" anchor="t">
            <a:spAutoFit/>
          </a:bodyPr>
          <a:lstStyle/>
          <a:p>
            <a:pPr algn="ctr"/>
            <a:r>
              <a:rPr lang="en-IN" sz="1800" b="1"/>
              <a:t>Decision</a:t>
            </a:r>
            <a:endParaRPr lang="en-IN" sz="1800"/>
          </a:p>
          <a:p>
            <a:pPr algn="ctr"/>
            <a:r>
              <a:rPr lang="en-IN" sz="900" b="1" u="sng">
                <a:solidFill>
                  <a:srgbClr val="7030A0"/>
                </a:solidFill>
                <a:ea typeface="+mn-lt"/>
                <a:cs typeface="+mn-lt"/>
                <a:hlinkClick r:id="rId33">
                  <a:extLst>
                    <a:ext uri="{A12FA001-AC4F-418D-AE19-62706E023703}">
                      <ahyp:hlinkClr xmlns:ahyp="http://schemas.microsoft.com/office/drawing/2018/hyperlinkcolor" val="tx"/>
                    </a:ext>
                  </a:extLst>
                </a:hlinkClick>
              </a:rPr>
              <a:t>Anomaly Detector</a:t>
            </a:r>
            <a:endParaRPr lang="en-IN" sz="900" u="sng">
              <a:solidFill>
                <a:srgbClr val="7030A0"/>
              </a:solidFill>
              <a:cs typeface="Segoe UI"/>
            </a:endParaRPr>
          </a:p>
          <a:p>
            <a:pPr algn="ctr"/>
            <a:r>
              <a:rPr lang="en-IN" sz="900">
                <a:ea typeface="+mn-lt"/>
                <a:cs typeface="+mn-lt"/>
              </a:rPr>
              <a:t>Identify potential problems early on.</a:t>
            </a:r>
            <a:endParaRPr lang="en-IN" sz="900">
              <a:cs typeface="Segoe UI"/>
            </a:endParaRPr>
          </a:p>
          <a:p>
            <a:pPr algn="ctr"/>
            <a:r>
              <a:rPr lang="en-IN" sz="900" b="1">
                <a:ea typeface="+mn-lt"/>
                <a:cs typeface="+mn-lt"/>
                <a:hlinkClick r:id="rId34"/>
              </a:rPr>
              <a:t>Content Moderator</a:t>
            </a:r>
            <a:endParaRPr lang="en-IN" sz="900">
              <a:cs typeface="Segoe UI"/>
            </a:endParaRPr>
          </a:p>
          <a:p>
            <a:pPr algn="ctr"/>
            <a:r>
              <a:rPr lang="en-IN" sz="900">
                <a:ea typeface="+mn-lt"/>
                <a:cs typeface="+mn-lt"/>
              </a:rPr>
              <a:t>Detect potentially offensive or unwanted content.</a:t>
            </a:r>
            <a:endParaRPr lang="en-IN" sz="900">
              <a:cs typeface="Segoe UI"/>
            </a:endParaRPr>
          </a:p>
          <a:p>
            <a:pPr algn="ctr"/>
            <a:r>
              <a:rPr lang="en-IN" sz="900" b="1">
                <a:ea typeface="+mn-lt"/>
                <a:cs typeface="+mn-lt"/>
                <a:hlinkClick r:id="rId35"/>
              </a:rPr>
              <a:t>Metrics Advisor </a:t>
            </a:r>
            <a:endParaRPr lang="en-IN" sz="900">
              <a:ea typeface="+mn-lt"/>
              <a:cs typeface="+mn-lt"/>
            </a:endParaRPr>
          </a:p>
          <a:p>
            <a:pPr algn="ctr"/>
            <a:r>
              <a:rPr lang="en-IN" sz="900">
                <a:ea typeface="+mn-lt"/>
                <a:cs typeface="+mn-lt"/>
              </a:rPr>
              <a:t>Monitor metrics and diagnose issues.</a:t>
            </a:r>
            <a:endParaRPr lang="en-IN" sz="900">
              <a:cs typeface="Segoe UI"/>
            </a:endParaRPr>
          </a:p>
          <a:p>
            <a:pPr algn="ctr"/>
            <a:r>
              <a:rPr lang="en-IN" sz="900" b="1">
                <a:ea typeface="+mn-lt"/>
                <a:cs typeface="+mn-lt"/>
                <a:hlinkClick r:id="rId36"/>
              </a:rPr>
              <a:t>Personalizer</a:t>
            </a:r>
            <a:endParaRPr lang="en-IN" sz="900">
              <a:cs typeface="Segoe UI"/>
            </a:endParaRPr>
          </a:p>
          <a:p>
            <a:pPr algn="ctr"/>
            <a:r>
              <a:rPr lang="en-IN" sz="900">
                <a:ea typeface="+mn-lt"/>
                <a:cs typeface="+mn-lt"/>
              </a:rPr>
              <a:t>Create rich, personalized experiences for every user.</a:t>
            </a:r>
            <a:endParaRPr lang="en-IN" sz="900">
              <a:cs typeface="Segoe UI"/>
            </a:endParaRPr>
          </a:p>
          <a:p>
            <a:pPr algn="ctr"/>
            <a:br>
              <a:rPr lang="en-IN" sz="1800" b="1">
                <a:cs typeface="Segoe UI"/>
              </a:rPr>
            </a:br>
            <a:endParaRPr lang="en-IN" sz="1200">
              <a:cs typeface="Segoe UI"/>
            </a:endParaRPr>
          </a:p>
        </p:txBody>
      </p:sp>
      <p:sp>
        <p:nvSpPr>
          <p:cNvPr id="19" name="TextBox 18">
            <a:extLst>
              <a:ext uri="{FF2B5EF4-FFF2-40B4-BE49-F238E27FC236}">
                <a16:creationId xmlns:a16="http://schemas.microsoft.com/office/drawing/2014/main" id="{2A0F8069-400B-8B4C-AFDD-C5C033E5E26D}"/>
              </a:ext>
            </a:extLst>
          </p:cNvPr>
          <p:cNvSpPr txBox="1"/>
          <p:nvPr/>
        </p:nvSpPr>
        <p:spPr>
          <a:xfrm>
            <a:off x="526615" y="1834482"/>
            <a:ext cx="184731" cy="400110"/>
          </a:xfrm>
          <a:prstGeom prst="rect">
            <a:avLst/>
          </a:prstGeom>
          <a:noFill/>
        </p:spPr>
        <p:txBody>
          <a:bodyPr wrap="none" lIns="91440" tIns="45720" rIns="91440" bIns="45720" rtlCol="0" anchor="t">
            <a:spAutoFit/>
          </a:bodyPr>
          <a:lstStyle/>
          <a:p>
            <a:endParaRPr lang="en-US" sz="2000" b="1">
              <a:solidFill>
                <a:schemeClr val="accent3"/>
              </a:solidFill>
              <a:cs typeface="Segoe UI"/>
            </a:endParaRPr>
          </a:p>
        </p:txBody>
      </p:sp>
      <p:cxnSp>
        <p:nvCxnSpPr>
          <p:cNvPr id="20" name="Straight Connector 19">
            <a:extLst>
              <a:ext uri="{FF2B5EF4-FFF2-40B4-BE49-F238E27FC236}">
                <a16:creationId xmlns:a16="http://schemas.microsoft.com/office/drawing/2014/main" id="{DC5D7DA0-5AE8-4F40-895A-55483BD62668}"/>
              </a:ext>
            </a:extLst>
          </p:cNvPr>
          <p:cNvCxnSpPr>
            <a:cxnSpLocks/>
          </p:cNvCxnSpPr>
          <p:nvPr/>
        </p:nvCxnSpPr>
        <p:spPr>
          <a:xfrm>
            <a:off x="-1018517" y="1630910"/>
            <a:ext cx="1095593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Timer Ten Minute.m4v" descr="Timer Ten Minute.m4v">
            <a:extLst>
              <a:ext uri="{FF2B5EF4-FFF2-40B4-BE49-F238E27FC236}">
                <a16:creationId xmlns:a16="http://schemas.microsoft.com/office/drawing/2014/main" id="{7E269C32-82D3-4488-A4B2-44E1B1E257BF}"/>
              </a:ext>
            </a:extLst>
          </p:cNvPr>
          <p:cNvPicPr>
            <a:picLocks/>
          </p:cNvPicPr>
          <p:nvPr>
            <a:videoFile r:link="rId2"/>
            <p:extLst>
              <p:ext uri="{DAA4B4D4-6D71-4841-9C94-3DE7FCFB9230}">
                <p14:media xmlns:p14="http://schemas.microsoft.com/office/powerpoint/2010/main" r:embed="rId1"/>
              </p:ext>
            </p:extLst>
          </p:nvPr>
        </p:nvPicPr>
        <p:blipFill rotWithShape="1">
          <a:blip r:embed="rId37"/>
          <a:srcRect t="28386" r="49327" b="28489"/>
          <a:stretch/>
        </p:blipFill>
        <p:spPr>
          <a:xfrm>
            <a:off x="8892064" y="279640"/>
            <a:ext cx="2306914" cy="1065402"/>
          </a:xfrm>
          <a:prstGeom prst="rect">
            <a:avLst/>
          </a:prstGeom>
          <a:ln w="12700">
            <a:miter lim="400000"/>
          </a:ln>
        </p:spPr>
      </p:pic>
      <p:sp>
        <p:nvSpPr>
          <p:cNvPr id="22" name="TextBox 21">
            <a:extLst>
              <a:ext uri="{FF2B5EF4-FFF2-40B4-BE49-F238E27FC236}">
                <a16:creationId xmlns:a16="http://schemas.microsoft.com/office/drawing/2014/main" id="{396EE5CF-194F-41CB-9980-37A49D346019}"/>
              </a:ext>
            </a:extLst>
          </p:cNvPr>
          <p:cNvSpPr txBox="1"/>
          <p:nvPr/>
        </p:nvSpPr>
        <p:spPr>
          <a:xfrm>
            <a:off x="297172" y="519708"/>
            <a:ext cx="7604017" cy="830997"/>
          </a:xfrm>
          <a:prstGeom prst="rect">
            <a:avLst/>
          </a:prstGeom>
          <a:noFill/>
        </p:spPr>
        <p:txBody>
          <a:bodyPr wrap="square">
            <a:spAutoFit/>
          </a:bodyPr>
          <a:lstStyle/>
          <a:p>
            <a:endParaRPr lang="en-AU" sz="1600">
              <a:solidFill>
                <a:srgbClr val="7030A0"/>
              </a:solidFill>
            </a:endParaRPr>
          </a:p>
          <a:p>
            <a:r>
              <a:rPr lang="en-AU" sz="1600">
                <a:solidFill>
                  <a:srgbClr val="7030A0"/>
                </a:solidFill>
              </a:rPr>
              <a:t>Goal: Keep improving on your idea, and use some of the lessons you just learned in the last video. </a:t>
            </a:r>
          </a:p>
        </p:txBody>
      </p:sp>
    </p:spTree>
    <p:extLst>
      <p:ext uri="{BB962C8B-B14F-4D97-AF65-F5344CB8AC3E}">
        <p14:creationId xmlns:p14="http://schemas.microsoft.com/office/powerpoint/2010/main" val="3245616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04B4D5-E0E6-4A18-8410-E7CAD5071C39}"/>
              </a:ext>
            </a:extLst>
          </p:cNvPr>
          <p:cNvSpPr>
            <a:spLocks noGrp="1"/>
          </p:cNvSpPr>
          <p:nvPr>
            <p:ph type="title"/>
          </p:nvPr>
        </p:nvSpPr>
        <p:spPr>
          <a:xfrm>
            <a:off x="1098482" y="1842068"/>
            <a:ext cx="7163775" cy="3056785"/>
          </a:xfrm>
        </p:spPr>
        <p:txBody>
          <a:bodyPr vert="horz" lIns="91440" tIns="45720" rIns="91440" bIns="45720" rtlCol="0" anchor="ctr">
            <a:normAutofit/>
          </a:bodyPr>
          <a:lstStyle/>
          <a:p>
            <a:pPr defTabSz="914400">
              <a:lnSpc>
                <a:spcPct val="90000"/>
              </a:lnSpc>
            </a:pPr>
            <a:r>
              <a:rPr lang="en-US" sz="2000" b="1" dirty="0">
                <a:solidFill>
                  <a:srgbClr val="7030A0"/>
                </a:solidFill>
                <a:ea typeface="+mj-ea"/>
                <a:cs typeface="Segoe UI Semibold"/>
              </a:rPr>
              <a:t>How did your team do in the second sprint? </a:t>
            </a:r>
            <a:br>
              <a:rPr lang="en-US" sz="2000" b="1" dirty="0">
                <a:solidFill>
                  <a:srgbClr val="7030A0"/>
                </a:solidFill>
                <a:ea typeface="+mj-ea"/>
                <a:cs typeface="Segoe UI Semibold"/>
              </a:rPr>
            </a:br>
            <a:br>
              <a:rPr lang="en-US" sz="2000" b="1" dirty="0">
                <a:solidFill>
                  <a:srgbClr val="7030A0"/>
                </a:solidFill>
                <a:ea typeface="+mj-ea"/>
                <a:cs typeface="Segoe UI Semibold"/>
              </a:rPr>
            </a:br>
            <a:br>
              <a:rPr lang="en-US" sz="2000" b="1" dirty="0">
                <a:solidFill>
                  <a:srgbClr val="7030A0"/>
                </a:solidFill>
                <a:ea typeface="+mj-ea"/>
                <a:cs typeface="Segoe UI Semibold"/>
              </a:rPr>
            </a:br>
            <a:r>
              <a:rPr lang="en-US" sz="2000" b="1" dirty="0">
                <a:solidFill>
                  <a:srgbClr val="7030A0"/>
                </a:solidFill>
                <a:ea typeface="+mj-ea"/>
                <a:cs typeface="Segoe UI Semibold"/>
              </a:rPr>
              <a:t>Is it time to focus down onto one idea, or are you still looking at a few?</a:t>
            </a:r>
            <a:endParaRPr lang="en-US" sz="1600" b="1" dirty="0">
              <a:solidFill>
                <a:schemeClr val="tx1"/>
              </a:solidFill>
              <a:ea typeface="+mj-ea"/>
              <a:cs typeface="Segoe UI Semibold"/>
            </a:endParaRPr>
          </a:p>
        </p:txBody>
      </p:sp>
      <p:sp>
        <p:nvSpPr>
          <p:cNvPr id="9" name="Title 1">
            <a:extLst>
              <a:ext uri="{FF2B5EF4-FFF2-40B4-BE49-F238E27FC236}">
                <a16:creationId xmlns:a16="http://schemas.microsoft.com/office/drawing/2014/main" id="{BD1E3CF9-9211-4717-B0CA-7800782D165D}"/>
              </a:ext>
            </a:extLst>
          </p:cNvPr>
          <p:cNvSpPr txBox="1">
            <a:spLocks/>
          </p:cNvSpPr>
          <p:nvPr/>
        </p:nvSpPr>
        <p:spPr>
          <a:xfrm>
            <a:off x="5953784" y="369226"/>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Rapid Reflection</a:t>
            </a:r>
            <a:endParaRPr lang="en-US" sz="4400" b="1">
              <a:solidFill>
                <a:srgbClr val="7030A0"/>
              </a:solidFill>
              <a:ea typeface="+mj-ea"/>
              <a:cs typeface="Segoe UI Semibold"/>
            </a:endParaRPr>
          </a:p>
        </p:txBody>
      </p:sp>
      <p:pic>
        <p:nvPicPr>
          <p:cNvPr id="10" name="Timer Two Minute.m4v" descr="Timer Two Minute.m4v">
            <a:extLst>
              <a:ext uri="{FF2B5EF4-FFF2-40B4-BE49-F238E27FC236}">
                <a16:creationId xmlns:a16="http://schemas.microsoft.com/office/drawing/2014/main" id="{3BC6A1E2-3B53-4390-BD1F-39EE8024DFDA}"/>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8520615" y="2591843"/>
            <a:ext cx="2097248" cy="956345"/>
          </a:xfrm>
          <a:prstGeom prst="rect">
            <a:avLst/>
          </a:prstGeom>
          <a:ln w="12700">
            <a:miter lim="400000"/>
          </a:ln>
        </p:spPr>
      </p:pic>
    </p:spTree>
    <p:extLst>
      <p:ext uri="{BB962C8B-B14F-4D97-AF65-F5344CB8AC3E}">
        <p14:creationId xmlns:p14="http://schemas.microsoft.com/office/powerpoint/2010/main" val="1791208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Imagine Cup Junior AI for Good Challenge 2021 Winners">
            <a:hlinkClick r:id="" action="ppaction://media"/>
            <a:extLst>
              <a:ext uri="{FF2B5EF4-FFF2-40B4-BE49-F238E27FC236}">
                <a16:creationId xmlns:a16="http://schemas.microsoft.com/office/drawing/2014/main" id="{0CEDABCB-B947-CA4C-8D7C-D7AEFF8F69F1}"/>
              </a:ext>
            </a:extLst>
          </p:cNvPr>
          <p:cNvPicPr>
            <a:picLocks noRot="1" noChangeAspect="1"/>
          </p:cNvPicPr>
          <p:nvPr>
            <a:videoFile r:link="rId1"/>
          </p:nvPr>
        </p:nvPicPr>
        <p:blipFill>
          <a:blip r:embed="rId4"/>
          <a:stretch>
            <a:fillRect/>
          </a:stretch>
        </p:blipFill>
        <p:spPr>
          <a:xfrm>
            <a:off x="0" y="-15240"/>
            <a:ext cx="12192000" cy="6888480"/>
          </a:xfrm>
          <a:prstGeom prst="rect">
            <a:avLst/>
          </a:prstGeom>
        </p:spPr>
      </p:pic>
    </p:spTree>
    <p:extLst>
      <p:ext uri="{BB962C8B-B14F-4D97-AF65-F5344CB8AC3E}">
        <p14:creationId xmlns:p14="http://schemas.microsoft.com/office/powerpoint/2010/main" val="2597578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19350" y="2087327"/>
            <a:ext cx="7780777"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2800" b="1">
                <a:solidFill>
                  <a:srgbClr val="7030A0"/>
                </a:solidFill>
                <a:ea typeface="+mj-ea"/>
                <a:cs typeface="+mj-cs"/>
              </a:rPr>
              <a:t>Sprint Three – Continuing to invent</a:t>
            </a:r>
            <a:endParaRPr lang="en-US" sz="2800" b="1">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746619" y="3838259"/>
            <a:ext cx="9894408" cy="923330"/>
          </a:xfrm>
          <a:prstGeom prst="rect">
            <a:avLst/>
          </a:prstGeom>
        </p:spPr>
        <p:txBody>
          <a:bodyPr wrap="square">
            <a:spAutoFit/>
          </a:bodyPr>
          <a:lstStyle/>
          <a:p>
            <a:r>
              <a:rPr lang="en-AU" sz="1800" dirty="0">
                <a:solidFill>
                  <a:srgbClr val="7030A0"/>
                </a:solidFill>
              </a:rPr>
              <a:t>Goal: </a:t>
            </a:r>
          </a:p>
          <a:p>
            <a:pPr marL="285750" indent="-285750">
              <a:buFontTx/>
              <a:buChar char="-"/>
            </a:pPr>
            <a:endParaRPr lang="en-AU" sz="1800" dirty="0">
              <a:solidFill>
                <a:srgbClr val="7030A0"/>
              </a:solidFill>
            </a:endParaRPr>
          </a:p>
          <a:p>
            <a:pPr marL="285750" indent="-285750">
              <a:buFontTx/>
              <a:buChar char="-"/>
            </a:pPr>
            <a:r>
              <a:rPr lang="en-AU" sz="1800" dirty="0">
                <a:solidFill>
                  <a:srgbClr val="7030A0"/>
                </a:solidFill>
              </a:rPr>
              <a:t>Keep improving on your idea and use some of the lessons you just learned in the last video.</a:t>
            </a: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250511" y="-258242"/>
            <a:ext cx="1410864"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85000"/>
                  </a:schemeClr>
                </a:solidFill>
                <a:ea typeface="+mj-ea"/>
                <a:cs typeface="+mj-cs"/>
              </a:rPr>
              <a:t>Sprint 1</a:t>
            </a:r>
          </a:p>
          <a:p>
            <a:pPr defTabSz="914400"/>
            <a:r>
              <a:rPr lang="en-US" sz="1400" b="1">
                <a:solidFill>
                  <a:schemeClr val="bg1">
                    <a:lumMod val="85000"/>
                  </a:schemeClr>
                </a:solidFill>
                <a:ea typeface="+mj-ea"/>
                <a:cs typeface="+mj-cs"/>
              </a:rPr>
              <a:t>Inventing your AI</a:t>
            </a:r>
            <a:endParaRPr lang="en-US" sz="1400" b="1">
              <a:solidFill>
                <a:schemeClr val="bg1">
                  <a:lumMod val="85000"/>
                </a:schemeClr>
              </a:solidFill>
              <a:ea typeface="+mj-ea"/>
              <a:cs typeface="Segoe UI Semibold"/>
            </a:endParaRPr>
          </a:p>
        </p:txBody>
      </p:sp>
      <p:sp>
        <p:nvSpPr>
          <p:cNvPr id="8" name="Title 1">
            <a:extLst>
              <a:ext uri="{FF2B5EF4-FFF2-40B4-BE49-F238E27FC236}">
                <a16:creationId xmlns:a16="http://schemas.microsoft.com/office/drawing/2014/main" id="{EE1303DD-AC97-4FFF-96FE-2E15CFB1A650}"/>
              </a:ext>
            </a:extLst>
          </p:cNvPr>
          <p:cNvSpPr txBox="1">
            <a:spLocks/>
          </p:cNvSpPr>
          <p:nvPr/>
        </p:nvSpPr>
        <p:spPr>
          <a:xfrm>
            <a:off x="1875771" y="-336063"/>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75000"/>
                  </a:schemeClr>
                </a:solidFill>
                <a:ea typeface="+mj-ea"/>
                <a:cs typeface="+mj-cs"/>
              </a:rPr>
              <a:t>Sprint 2</a:t>
            </a:r>
          </a:p>
          <a:p>
            <a:pPr defTabSz="914400"/>
            <a:r>
              <a:rPr lang="en-US" sz="1400" b="1">
                <a:solidFill>
                  <a:schemeClr val="bg1">
                    <a:lumMod val="75000"/>
                  </a:schemeClr>
                </a:solidFill>
                <a:ea typeface="+mj-ea"/>
                <a:cs typeface="+mj-cs"/>
              </a:rPr>
              <a:t>Continuing to invent</a:t>
            </a:r>
            <a:endParaRPr lang="en-US" sz="1400" b="1">
              <a:solidFill>
                <a:schemeClr val="bg1">
                  <a:lumMod val="75000"/>
                </a:schemeClr>
              </a:solidFill>
              <a:ea typeface="+mj-ea"/>
              <a:cs typeface="Segoe UI Semibold"/>
            </a:endParaRPr>
          </a:p>
        </p:txBody>
      </p:sp>
      <p:sp>
        <p:nvSpPr>
          <p:cNvPr id="6" name="Title 1">
            <a:extLst>
              <a:ext uri="{FF2B5EF4-FFF2-40B4-BE49-F238E27FC236}">
                <a16:creationId xmlns:a16="http://schemas.microsoft.com/office/drawing/2014/main" id="{9DD1867F-95AE-9D48-90C2-13AECE742987}"/>
              </a:ext>
            </a:extLst>
          </p:cNvPr>
          <p:cNvSpPr txBox="1">
            <a:spLocks/>
          </p:cNvSpPr>
          <p:nvPr/>
        </p:nvSpPr>
        <p:spPr>
          <a:xfrm>
            <a:off x="3876294" y="-277698"/>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rgbClr val="7030A0"/>
                </a:solidFill>
                <a:ea typeface="+mj-ea"/>
                <a:cs typeface="+mj-cs"/>
              </a:rPr>
              <a:t>Sprint 3</a:t>
            </a:r>
          </a:p>
          <a:p>
            <a:pPr defTabSz="914400"/>
            <a:r>
              <a:rPr lang="en-US" sz="1400" b="1">
                <a:solidFill>
                  <a:srgbClr val="7030A0"/>
                </a:solidFill>
                <a:ea typeface="+mj-ea"/>
                <a:cs typeface="+mj-cs"/>
              </a:rPr>
              <a:t>Final innovation round</a:t>
            </a:r>
            <a:endParaRPr lang="en-US" sz="1400" b="1">
              <a:solidFill>
                <a:srgbClr val="7030A0"/>
              </a:solidFill>
              <a:ea typeface="+mj-ea"/>
              <a:cs typeface="Segoe UI Semibold"/>
            </a:endParaRPr>
          </a:p>
        </p:txBody>
      </p:sp>
    </p:spTree>
    <p:extLst>
      <p:ext uri="{BB962C8B-B14F-4D97-AF65-F5344CB8AC3E}">
        <p14:creationId xmlns:p14="http://schemas.microsoft.com/office/powerpoint/2010/main" val="60983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923" y="183472"/>
            <a:ext cx="11018520" cy="553998"/>
          </a:xfrm>
        </p:spPr>
        <p:txBody>
          <a:bodyPr>
            <a:noAutofit/>
          </a:bodyPr>
          <a:lstStyle/>
          <a:p>
            <a:pPr defTabSz="914400"/>
            <a:r>
              <a:rPr lang="en-US" sz="3200" b="1">
                <a:solidFill>
                  <a:srgbClr val="7030A0"/>
                </a:solidFill>
                <a:ea typeface="+mj-ea"/>
                <a:cs typeface="+mj-cs"/>
              </a:rPr>
              <a:t>Sprint 3 – Final innovation round</a:t>
            </a:r>
            <a:endParaRPr lang="en-US" sz="3200" b="1">
              <a:solidFill>
                <a:srgbClr val="7030A0"/>
              </a:solidFill>
              <a:ea typeface="+mj-ea"/>
              <a:cs typeface="Segoe UI Semibold"/>
            </a:endParaRPr>
          </a:p>
        </p:txBody>
      </p:sp>
      <p:sp>
        <p:nvSpPr>
          <p:cNvPr id="19" name="TextBox 18">
            <a:extLst>
              <a:ext uri="{FF2B5EF4-FFF2-40B4-BE49-F238E27FC236}">
                <a16:creationId xmlns:a16="http://schemas.microsoft.com/office/drawing/2014/main" id="{2A0F8069-400B-8B4C-AFDD-C5C033E5E26D}"/>
              </a:ext>
            </a:extLst>
          </p:cNvPr>
          <p:cNvSpPr txBox="1"/>
          <p:nvPr/>
        </p:nvSpPr>
        <p:spPr>
          <a:xfrm>
            <a:off x="526615" y="1834482"/>
            <a:ext cx="184731" cy="400110"/>
          </a:xfrm>
          <a:prstGeom prst="rect">
            <a:avLst/>
          </a:prstGeom>
          <a:noFill/>
        </p:spPr>
        <p:txBody>
          <a:bodyPr wrap="none" lIns="91440" tIns="45720" rIns="91440" bIns="45720" rtlCol="0" anchor="t">
            <a:spAutoFit/>
          </a:bodyPr>
          <a:lstStyle/>
          <a:p>
            <a:endParaRPr lang="en-US" sz="2000" b="1">
              <a:solidFill>
                <a:schemeClr val="accent3"/>
              </a:solidFill>
              <a:cs typeface="Segoe UI"/>
            </a:endParaRPr>
          </a:p>
        </p:txBody>
      </p:sp>
      <p:cxnSp>
        <p:nvCxnSpPr>
          <p:cNvPr id="20" name="Straight Connector 19">
            <a:extLst>
              <a:ext uri="{FF2B5EF4-FFF2-40B4-BE49-F238E27FC236}">
                <a16:creationId xmlns:a16="http://schemas.microsoft.com/office/drawing/2014/main" id="{DC5D7DA0-5AE8-4F40-895A-55483BD62668}"/>
              </a:ext>
            </a:extLst>
          </p:cNvPr>
          <p:cNvCxnSpPr>
            <a:cxnSpLocks/>
          </p:cNvCxnSpPr>
          <p:nvPr/>
        </p:nvCxnSpPr>
        <p:spPr>
          <a:xfrm>
            <a:off x="-1018517" y="1630910"/>
            <a:ext cx="1095593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Timer Ten Minute.m4v" descr="Timer Ten Minute.m4v">
            <a:extLst>
              <a:ext uri="{FF2B5EF4-FFF2-40B4-BE49-F238E27FC236}">
                <a16:creationId xmlns:a16="http://schemas.microsoft.com/office/drawing/2014/main" id="{7E269C32-82D3-4488-A4B2-44E1B1E257BF}"/>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8386" r="49327" b="28489"/>
          <a:stretch/>
        </p:blipFill>
        <p:spPr>
          <a:xfrm>
            <a:off x="8892064" y="279640"/>
            <a:ext cx="2306914" cy="1065402"/>
          </a:xfrm>
          <a:prstGeom prst="rect">
            <a:avLst/>
          </a:prstGeom>
          <a:ln w="12700">
            <a:miter lim="400000"/>
          </a:ln>
        </p:spPr>
      </p:pic>
      <p:sp>
        <p:nvSpPr>
          <p:cNvPr id="22" name="TextBox 21">
            <a:extLst>
              <a:ext uri="{FF2B5EF4-FFF2-40B4-BE49-F238E27FC236}">
                <a16:creationId xmlns:a16="http://schemas.microsoft.com/office/drawing/2014/main" id="{396EE5CF-194F-41CB-9980-37A49D346019}"/>
              </a:ext>
            </a:extLst>
          </p:cNvPr>
          <p:cNvSpPr txBox="1"/>
          <p:nvPr/>
        </p:nvSpPr>
        <p:spPr>
          <a:xfrm>
            <a:off x="297172" y="519708"/>
            <a:ext cx="7604017" cy="830997"/>
          </a:xfrm>
          <a:prstGeom prst="rect">
            <a:avLst/>
          </a:prstGeom>
          <a:noFill/>
        </p:spPr>
        <p:txBody>
          <a:bodyPr wrap="square">
            <a:spAutoFit/>
          </a:bodyPr>
          <a:lstStyle/>
          <a:p>
            <a:endParaRPr lang="en-AU" sz="1600" dirty="0">
              <a:solidFill>
                <a:srgbClr val="7030A0"/>
              </a:solidFill>
            </a:endParaRPr>
          </a:p>
          <a:p>
            <a:r>
              <a:rPr lang="en-AU" sz="1600" dirty="0">
                <a:solidFill>
                  <a:srgbClr val="7030A0"/>
                </a:solidFill>
              </a:rPr>
              <a:t>Goal: To spend the final ten minutes of this lesson with your team and working on your idea to make it stronger. Use the 123 Step Process! </a:t>
            </a:r>
          </a:p>
        </p:txBody>
      </p:sp>
      <p:sp>
        <p:nvSpPr>
          <p:cNvPr id="4" name="Arrow: Right 8">
            <a:extLst>
              <a:ext uri="{FF2B5EF4-FFF2-40B4-BE49-F238E27FC236}">
                <a16:creationId xmlns:a16="http://schemas.microsoft.com/office/drawing/2014/main" id="{EB11EB31-34E0-6424-224D-D9B8DEF0FB4D}"/>
              </a:ext>
            </a:extLst>
          </p:cNvPr>
          <p:cNvSpPr/>
          <p:nvPr/>
        </p:nvSpPr>
        <p:spPr bwMode="auto">
          <a:xfrm>
            <a:off x="3732427" y="2839517"/>
            <a:ext cx="638175" cy="4001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Right 11">
            <a:extLst>
              <a:ext uri="{FF2B5EF4-FFF2-40B4-BE49-F238E27FC236}">
                <a16:creationId xmlns:a16="http://schemas.microsoft.com/office/drawing/2014/main" id="{449893AA-834F-5AF9-3E6F-4FDA8251DD76}"/>
              </a:ext>
            </a:extLst>
          </p:cNvPr>
          <p:cNvSpPr/>
          <p:nvPr/>
        </p:nvSpPr>
        <p:spPr bwMode="auto">
          <a:xfrm>
            <a:off x="7732354" y="2839517"/>
            <a:ext cx="638175" cy="4001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7">
            <a:extLst>
              <a:ext uri="{FF2B5EF4-FFF2-40B4-BE49-F238E27FC236}">
                <a16:creationId xmlns:a16="http://schemas.microsoft.com/office/drawing/2014/main" id="{7992DA8C-08AA-CD86-2D92-1903AE507623}"/>
              </a:ext>
            </a:extLst>
          </p:cNvPr>
          <p:cNvSpPr/>
          <p:nvPr/>
        </p:nvSpPr>
        <p:spPr bwMode="auto">
          <a:xfrm>
            <a:off x="4772182" y="2127320"/>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2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This data goes into the AI.  </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7" name="Rectangle: Rounded Corners 7">
            <a:extLst>
              <a:ext uri="{FF2B5EF4-FFF2-40B4-BE49-F238E27FC236}">
                <a16:creationId xmlns:a16="http://schemas.microsoft.com/office/drawing/2014/main" id="{A5E189B9-3360-851E-D103-57FB6EF37A64}"/>
              </a:ext>
            </a:extLst>
          </p:cNvPr>
          <p:cNvSpPr/>
          <p:nvPr/>
        </p:nvSpPr>
        <p:spPr bwMode="auto">
          <a:xfrm>
            <a:off x="683212" y="2127320"/>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1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Data is collected.</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AE634D1-D7C3-72DA-23B9-A6C270B817CC}"/>
              </a:ext>
            </a:extLst>
          </p:cNvPr>
          <p:cNvSpPr/>
          <p:nvPr/>
        </p:nvSpPr>
        <p:spPr bwMode="auto">
          <a:xfrm>
            <a:off x="8683066" y="2127320"/>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2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This data goes into the AI.  </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B8A99553-62D3-FC08-3F94-BE638DEF2EDE}"/>
              </a:ext>
            </a:extLst>
          </p:cNvPr>
          <p:cNvSpPr txBox="1"/>
          <p:nvPr/>
        </p:nvSpPr>
        <p:spPr>
          <a:xfrm>
            <a:off x="592788" y="4180926"/>
            <a:ext cx="2826047" cy="1077218"/>
          </a:xfrm>
          <a:prstGeom prst="rect">
            <a:avLst/>
          </a:prstGeom>
          <a:noFill/>
        </p:spPr>
        <p:txBody>
          <a:bodyPr wrap="square">
            <a:spAutoFit/>
          </a:bodyPr>
          <a:lstStyle/>
          <a:p>
            <a:pPr algn="ctr"/>
            <a:r>
              <a:rPr lang="en-IN" sz="1600" b="1" i="1" dirty="0"/>
              <a:t>What data are you collecting? Which APIs does it use to do this? </a:t>
            </a:r>
          </a:p>
          <a:p>
            <a:pPr algn="ctr"/>
            <a:endParaRPr lang="en-IN" sz="1600" b="1" i="1" dirty="0"/>
          </a:p>
        </p:txBody>
      </p:sp>
      <p:sp>
        <p:nvSpPr>
          <p:cNvPr id="10" name="TextBox 9">
            <a:extLst>
              <a:ext uri="{FF2B5EF4-FFF2-40B4-BE49-F238E27FC236}">
                <a16:creationId xmlns:a16="http://schemas.microsoft.com/office/drawing/2014/main" id="{0BCF52A1-FD14-3BD2-9F25-F1E9FE127DA8}"/>
              </a:ext>
            </a:extLst>
          </p:cNvPr>
          <p:cNvSpPr txBox="1"/>
          <p:nvPr/>
        </p:nvSpPr>
        <p:spPr>
          <a:xfrm>
            <a:off x="4707518" y="4108891"/>
            <a:ext cx="2776959" cy="1323439"/>
          </a:xfrm>
          <a:prstGeom prst="rect">
            <a:avLst/>
          </a:prstGeom>
          <a:noFill/>
        </p:spPr>
        <p:txBody>
          <a:bodyPr wrap="square">
            <a:spAutoFit/>
          </a:bodyPr>
          <a:lstStyle/>
          <a:p>
            <a:pPr algn="ctr"/>
            <a:r>
              <a:rPr lang="en-IN" sz="1600" b="1" i="1" dirty="0"/>
              <a:t>What is the AI? What ‘container’ is it in? Is it a smartwatch, or a drone, a robot or a website or something else?</a:t>
            </a:r>
          </a:p>
        </p:txBody>
      </p:sp>
      <p:sp>
        <p:nvSpPr>
          <p:cNvPr id="11" name="TextBox 10">
            <a:extLst>
              <a:ext uri="{FF2B5EF4-FFF2-40B4-BE49-F238E27FC236}">
                <a16:creationId xmlns:a16="http://schemas.microsoft.com/office/drawing/2014/main" id="{95F3FAE6-7CB2-B88A-CC86-35F453568F81}"/>
              </a:ext>
            </a:extLst>
          </p:cNvPr>
          <p:cNvSpPr txBox="1"/>
          <p:nvPr/>
        </p:nvSpPr>
        <p:spPr>
          <a:xfrm>
            <a:off x="8593860" y="4180926"/>
            <a:ext cx="2826047" cy="1077218"/>
          </a:xfrm>
          <a:prstGeom prst="rect">
            <a:avLst/>
          </a:prstGeom>
          <a:noFill/>
        </p:spPr>
        <p:txBody>
          <a:bodyPr wrap="square">
            <a:spAutoFit/>
          </a:bodyPr>
          <a:lstStyle/>
          <a:p>
            <a:pPr algn="ctr"/>
            <a:r>
              <a:rPr lang="en-IN" sz="1600" b="1" i="1" dirty="0"/>
              <a:t>What decisions and outcomes are being made by your AI? Which APIs does it use to do this? </a:t>
            </a:r>
          </a:p>
        </p:txBody>
      </p:sp>
    </p:spTree>
    <p:extLst>
      <p:ext uri="{BB962C8B-B14F-4D97-AF65-F5344CB8AC3E}">
        <p14:creationId xmlns:p14="http://schemas.microsoft.com/office/powerpoint/2010/main" val="199942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group of people sitting at a table using a computer&#10;&#10;Description automatically generated">
            <a:extLst>
              <a:ext uri="{FF2B5EF4-FFF2-40B4-BE49-F238E27FC236}">
                <a16:creationId xmlns:a16="http://schemas.microsoft.com/office/drawing/2014/main" id="{54FEC23C-BE20-4D2E-85E4-A447250D91AB}"/>
              </a:ext>
            </a:extLst>
          </p:cNvPr>
          <p:cNvPicPr>
            <a:picLocks noChangeAspect="1"/>
          </p:cNvPicPr>
          <p:nvPr/>
        </p:nvPicPr>
        <p:blipFill>
          <a:blip r:embed="rId3"/>
          <a:stretch>
            <a:fillRect/>
          </a:stretch>
        </p:blipFill>
        <p:spPr>
          <a:xfrm>
            <a:off x="6340123" y="-2279"/>
            <a:ext cx="5854699" cy="6643836"/>
          </a:xfrm>
          <a:prstGeom prst="rect">
            <a:avLst/>
          </a:prstGeom>
        </p:spPr>
      </p:pic>
      <p:sp>
        <p:nvSpPr>
          <p:cNvPr id="11" name="Title 1">
            <a:extLst>
              <a:ext uri="{FF2B5EF4-FFF2-40B4-BE49-F238E27FC236}">
                <a16:creationId xmlns:a16="http://schemas.microsoft.com/office/drawing/2014/main" id="{A1905785-A54B-4FB3-BB61-5616E39230F1}"/>
              </a:ext>
            </a:extLst>
          </p:cNvPr>
          <p:cNvSpPr>
            <a:spLocks noGrp="1"/>
          </p:cNvSpPr>
          <p:nvPr>
            <p:ph type="title"/>
          </p:nvPr>
        </p:nvSpPr>
        <p:spPr>
          <a:xfrm>
            <a:off x="260209" y="-269875"/>
            <a:ext cx="5120114" cy="1692794"/>
          </a:xfrm>
        </p:spPr>
        <p:txBody>
          <a:bodyPr vert="horz" lIns="91440" tIns="45720" rIns="91440" bIns="45720" rtlCol="0" anchor="ctr">
            <a:normAutofit/>
          </a:bodyPr>
          <a:lstStyle/>
          <a:p>
            <a:pPr defTabSz="914400"/>
            <a:r>
              <a:rPr lang="en-US" sz="4400" b="1">
                <a:solidFill>
                  <a:srgbClr val="7030A0"/>
                </a:solidFill>
                <a:ea typeface="+mj-ea"/>
                <a:cs typeface="+mj-cs"/>
              </a:rPr>
              <a:t>Challenge Check-in</a:t>
            </a:r>
            <a:endParaRPr lang="en-US" sz="4400" b="1">
              <a:solidFill>
                <a:srgbClr val="7030A0"/>
              </a:solidFill>
              <a:ea typeface="+mj-ea"/>
              <a:cs typeface="Segoe UI Semibold"/>
            </a:endParaRPr>
          </a:p>
        </p:txBody>
      </p:sp>
      <p:sp>
        <p:nvSpPr>
          <p:cNvPr id="13" name="TextBox 12">
            <a:extLst>
              <a:ext uri="{FF2B5EF4-FFF2-40B4-BE49-F238E27FC236}">
                <a16:creationId xmlns:a16="http://schemas.microsoft.com/office/drawing/2014/main" id="{04AFB288-8988-47DC-90B3-0C1F7EA47972}"/>
              </a:ext>
            </a:extLst>
          </p:cNvPr>
          <p:cNvSpPr txBox="1"/>
          <p:nvPr/>
        </p:nvSpPr>
        <p:spPr>
          <a:xfrm>
            <a:off x="337821" y="2175892"/>
            <a:ext cx="5755113" cy="4630096"/>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1800" b="1">
                <a:solidFill>
                  <a:srgbClr val="7030A0"/>
                </a:solidFill>
                <a:cs typeface="Segoe UI"/>
              </a:rPr>
              <a:t>What have you done so far?</a:t>
            </a:r>
          </a:p>
          <a:p>
            <a:pPr marL="57150" indent="-285750" algn="ctr" defTabSz="914400">
              <a:lnSpc>
                <a:spcPct val="90000"/>
              </a:lnSpc>
              <a:spcAft>
                <a:spcPts val="600"/>
              </a:spcAft>
              <a:buFont typeface="Arial" panose="020B0604020202020204" pitchFamily="34" charset="0"/>
              <a:buChar char="•"/>
            </a:pPr>
            <a:r>
              <a:rPr lang="en-US" sz="1800">
                <a:ea typeface="+mn-lt"/>
                <a:cs typeface="+mn-lt"/>
              </a:rPr>
              <a:t>You formed a team and identified a specific problem from one of the AI for Good categories. You have formed a team, selected a problem and learned more about it. </a:t>
            </a:r>
          </a:p>
          <a:p>
            <a:pPr indent="-228600" algn="ctr" defTabSz="914400">
              <a:lnSpc>
                <a:spcPct val="90000"/>
              </a:lnSpc>
              <a:spcAft>
                <a:spcPts val="600"/>
              </a:spcAft>
              <a:buFont typeface="Arial" panose="020B0604020202020204" pitchFamily="34" charset="0"/>
              <a:buChar char="•"/>
            </a:pPr>
            <a:r>
              <a:rPr lang="en-US" sz="1800">
                <a:cs typeface="Segoe UI"/>
              </a:rPr>
              <a:t>You have learned about the basics of AI and how to build with APIs. </a:t>
            </a:r>
          </a:p>
          <a:p>
            <a:pPr indent="-228600" algn="ctr" defTabSz="914400">
              <a:lnSpc>
                <a:spcPct val="90000"/>
              </a:lnSpc>
              <a:spcAft>
                <a:spcPts val="600"/>
              </a:spcAft>
              <a:buFont typeface="Arial" panose="020B0604020202020204" pitchFamily="34" charset="0"/>
              <a:buChar char="•"/>
            </a:pPr>
            <a:r>
              <a:rPr lang="en-US" sz="1800">
                <a:cs typeface="Segoe UI"/>
              </a:rPr>
              <a:t>You have learned how to think like an inventor and begun building your AI concept. </a:t>
            </a:r>
          </a:p>
          <a:p>
            <a:pPr indent="-228600" algn="ctr" defTabSz="914400">
              <a:lnSpc>
                <a:spcPct val="90000"/>
              </a:lnSpc>
              <a:spcAft>
                <a:spcPts val="600"/>
              </a:spcAft>
              <a:buFont typeface="Arial" panose="020B0604020202020204" pitchFamily="34" charset="0"/>
              <a:buChar char="•"/>
            </a:pPr>
            <a:endParaRPr lang="en-US" sz="1800">
              <a:solidFill>
                <a:srgbClr val="1A1A1A"/>
              </a:solidFill>
              <a:ea typeface="+mn-lt"/>
              <a:cs typeface="+mn-lt"/>
            </a:endParaRPr>
          </a:p>
          <a:p>
            <a:pPr algn="ctr" defTabSz="914400">
              <a:lnSpc>
                <a:spcPct val="90000"/>
              </a:lnSpc>
              <a:spcAft>
                <a:spcPts val="600"/>
              </a:spcAft>
            </a:pPr>
            <a:r>
              <a:rPr lang="en-US" sz="1800" b="1">
                <a:solidFill>
                  <a:srgbClr val="7030A0"/>
                </a:solidFill>
                <a:ea typeface="+mn-lt"/>
                <a:cs typeface="+mn-lt"/>
              </a:rPr>
              <a:t>What is next?</a:t>
            </a:r>
            <a:endParaRPr lang="en-US" sz="1800">
              <a:ea typeface="+mn-lt"/>
              <a:cs typeface="+mn-lt"/>
            </a:endParaRPr>
          </a:p>
          <a:p>
            <a:pPr indent="-228600" algn="ctr" defTabSz="914400">
              <a:lnSpc>
                <a:spcPct val="90000"/>
              </a:lnSpc>
              <a:spcAft>
                <a:spcPts val="600"/>
              </a:spcAft>
              <a:buFont typeface="Arial" panose="020B0604020202020204" pitchFamily="34" charset="0"/>
              <a:buChar char="•"/>
            </a:pPr>
            <a:r>
              <a:rPr lang="en-US" sz="1800">
                <a:cs typeface="Segoe UI"/>
              </a:rPr>
              <a:t>In the next lesson you are going to engage with the ethics of AI, and ensure they apply to your idea. </a:t>
            </a:r>
          </a:p>
        </p:txBody>
      </p:sp>
    </p:spTree>
    <p:extLst>
      <p:ext uri="{BB962C8B-B14F-4D97-AF65-F5344CB8AC3E}">
        <p14:creationId xmlns:p14="http://schemas.microsoft.com/office/powerpoint/2010/main" val="370898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4415-AB18-48EA-AD3C-9937A153EA3D}"/>
              </a:ext>
            </a:extLst>
          </p:cNvPr>
          <p:cNvSpPr>
            <a:spLocks noGrp="1"/>
          </p:cNvSpPr>
          <p:nvPr>
            <p:ph type="title"/>
          </p:nvPr>
        </p:nvSpPr>
        <p:spPr>
          <a:xfrm>
            <a:off x="525283" y="2490305"/>
            <a:ext cx="4383641" cy="699044"/>
          </a:xfrm>
        </p:spPr>
        <p:txBody>
          <a:bodyPr/>
          <a:lstStyle/>
          <a:p>
            <a:r>
              <a:rPr lang="en-US" sz="4800">
                <a:cs typeface="Segoe UI"/>
              </a:rPr>
              <a:t>Bonus Activity!</a:t>
            </a:r>
            <a:endParaRPr lang="en-US"/>
          </a:p>
        </p:txBody>
      </p:sp>
      <p:sp>
        <p:nvSpPr>
          <p:cNvPr id="3" name="Text Placeholder 2">
            <a:extLst>
              <a:ext uri="{FF2B5EF4-FFF2-40B4-BE49-F238E27FC236}">
                <a16:creationId xmlns:a16="http://schemas.microsoft.com/office/drawing/2014/main" id="{5EF4BF68-D41B-4ACE-BE6D-C18BD0ADE721}"/>
              </a:ext>
            </a:extLst>
          </p:cNvPr>
          <p:cNvSpPr>
            <a:spLocks noGrp="1"/>
          </p:cNvSpPr>
          <p:nvPr>
            <p:ph type="body" sz="quarter" idx="12"/>
          </p:nvPr>
        </p:nvSpPr>
        <p:spPr>
          <a:xfrm>
            <a:off x="525283" y="3668652"/>
            <a:ext cx="10735616" cy="923330"/>
          </a:xfrm>
        </p:spPr>
        <p:txBody>
          <a:bodyPr vert="horz" wrap="square" lIns="0" tIns="0" rIns="0" bIns="0" rtlCol="0" anchor="t">
            <a:spAutoFit/>
          </a:bodyPr>
          <a:lstStyle/>
          <a:p>
            <a:r>
              <a:rPr lang="en-US" sz="2000" dirty="0">
                <a:effectLst/>
                <a:latin typeface="Segoe UI" panose="020B0502040204020203" pitchFamily="34" charset="0"/>
                <a:ea typeface="Calibri" panose="020F0502020204030204" pitchFamily="34" charset="0"/>
              </a:rPr>
              <a:t>If your students want to create an OPTIONAL prototype of their concept, </a:t>
            </a:r>
            <a:r>
              <a:rPr lang="en-US" sz="2000" u="sng" dirty="0">
                <a:solidFill>
                  <a:srgbClr val="0078D4"/>
                </a:solidFill>
                <a:effectLst/>
                <a:latin typeface="Segoe UI" panose="020B0502040204020203" pitchFamily="34" charset="0"/>
                <a:ea typeface="Calibri" panose="020F0502020204030204" pitchFamily="34" charset="0"/>
                <a:hlinkClick r:id="rId3"/>
              </a:rPr>
              <a:t>Azure for Students – Free Account Credit | Microsoft Azure</a:t>
            </a:r>
            <a:r>
              <a:rPr lang="en-US" sz="2000" dirty="0">
                <a:effectLst/>
                <a:latin typeface="Segoe UI" panose="020B0502040204020203" pitchFamily="34" charset="0"/>
                <a:ea typeface="Calibri" panose="020F0502020204030204" pitchFamily="34" charset="0"/>
              </a:rPr>
              <a:t> can be a platform for them to develop their concept using their favorite languages and create custom apps in Visual Studio.</a:t>
            </a:r>
            <a:endParaRPr lang="en-US" dirty="0">
              <a:cs typeface="Segoe UI"/>
            </a:endParaRPr>
          </a:p>
        </p:txBody>
      </p:sp>
    </p:spTree>
    <p:extLst>
      <p:ext uri="{BB962C8B-B14F-4D97-AF65-F5344CB8AC3E}">
        <p14:creationId xmlns:p14="http://schemas.microsoft.com/office/powerpoint/2010/main" val="228802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D1E3CF9-9211-4717-B0CA-7800782D165D}"/>
              </a:ext>
            </a:extLst>
          </p:cNvPr>
          <p:cNvSpPr txBox="1">
            <a:spLocks/>
          </p:cNvSpPr>
          <p:nvPr/>
        </p:nvSpPr>
        <p:spPr>
          <a:xfrm>
            <a:off x="688871" y="832956"/>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Judging Rubric</a:t>
            </a:r>
            <a:endParaRPr lang="en-US" sz="4400" b="1" dirty="0">
              <a:solidFill>
                <a:srgbClr val="7030A0"/>
              </a:solidFill>
              <a:ea typeface="+mj-ea"/>
              <a:cs typeface="Segoe UI Semibold"/>
            </a:endParaRPr>
          </a:p>
        </p:txBody>
      </p:sp>
      <p:sp>
        <p:nvSpPr>
          <p:cNvPr id="11" name="TextBox 10">
            <a:extLst>
              <a:ext uri="{FF2B5EF4-FFF2-40B4-BE49-F238E27FC236}">
                <a16:creationId xmlns:a16="http://schemas.microsoft.com/office/drawing/2014/main" id="{9CFB8CBD-5F0A-4959-852B-D075E1DF2EF4}"/>
              </a:ext>
            </a:extLst>
          </p:cNvPr>
          <p:cNvSpPr txBox="1"/>
          <p:nvPr/>
        </p:nvSpPr>
        <p:spPr>
          <a:xfrm>
            <a:off x="539157" y="2020997"/>
            <a:ext cx="5755113" cy="43679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1800" dirty="0">
                <a:cs typeface="Segoe UI"/>
              </a:rPr>
              <a:t>This is the rubric used by the judges to assess your student’s submissions. You can share this with your class and use it to guide their AI concepts as they </a:t>
            </a:r>
            <a:r>
              <a:rPr lang="en-US" sz="1800">
                <a:cs typeface="Segoe UI"/>
              </a:rPr>
              <a:t>fill out </a:t>
            </a:r>
            <a:r>
              <a:rPr lang="en-US" sz="1800" dirty="0">
                <a:cs typeface="Segoe UI"/>
              </a:rPr>
              <a:t>their PowerPoint Submission Template. </a:t>
            </a:r>
            <a:endParaRPr lang="en-US" dirty="0">
              <a:cs typeface="Segoe UI"/>
            </a:endParaRPr>
          </a:p>
        </p:txBody>
      </p:sp>
      <p:pic>
        <p:nvPicPr>
          <p:cNvPr id="3" name="Picture 2">
            <a:extLst>
              <a:ext uri="{FF2B5EF4-FFF2-40B4-BE49-F238E27FC236}">
                <a16:creationId xmlns:a16="http://schemas.microsoft.com/office/drawing/2014/main" id="{F074E96D-BDFB-2CD9-CFE3-3A46590A3E98}"/>
              </a:ext>
            </a:extLst>
          </p:cNvPr>
          <p:cNvPicPr>
            <a:picLocks noChangeAspect="1"/>
          </p:cNvPicPr>
          <p:nvPr/>
        </p:nvPicPr>
        <p:blipFill>
          <a:blip r:embed="rId3"/>
          <a:stretch>
            <a:fillRect/>
          </a:stretch>
        </p:blipFill>
        <p:spPr>
          <a:xfrm>
            <a:off x="6096000" y="0"/>
            <a:ext cx="5868186" cy="6858000"/>
          </a:xfrm>
          <a:prstGeom prst="rect">
            <a:avLst/>
          </a:prstGeom>
        </p:spPr>
      </p:pic>
    </p:spTree>
    <p:extLst>
      <p:ext uri="{BB962C8B-B14F-4D97-AF65-F5344CB8AC3E}">
        <p14:creationId xmlns:p14="http://schemas.microsoft.com/office/powerpoint/2010/main" val="7826056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group of people sitting at a table using a computer&#10;&#10;Description automatically generated">
            <a:extLst>
              <a:ext uri="{FF2B5EF4-FFF2-40B4-BE49-F238E27FC236}">
                <a16:creationId xmlns:a16="http://schemas.microsoft.com/office/drawing/2014/main" id="{54FEC23C-BE20-4D2E-85E4-A447250D91AB}"/>
              </a:ext>
            </a:extLst>
          </p:cNvPr>
          <p:cNvPicPr>
            <a:picLocks noChangeAspect="1"/>
          </p:cNvPicPr>
          <p:nvPr/>
        </p:nvPicPr>
        <p:blipFill>
          <a:blip r:embed="rId3"/>
          <a:stretch>
            <a:fillRect/>
          </a:stretch>
        </p:blipFill>
        <p:spPr>
          <a:xfrm>
            <a:off x="6340123" y="-2279"/>
            <a:ext cx="5854699" cy="6643836"/>
          </a:xfrm>
          <a:prstGeom prst="rect">
            <a:avLst/>
          </a:prstGeom>
        </p:spPr>
      </p:pic>
      <p:sp>
        <p:nvSpPr>
          <p:cNvPr id="11" name="Title 1">
            <a:extLst>
              <a:ext uri="{FF2B5EF4-FFF2-40B4-BE49-F238E27FC236}">
                <a16:creationId xmlns:a16="http://schemas.microsoft.com/office/drawing/2014/main" id="{A1905785-A54B-4FB3-BB61-5616E39230F1}"/>
              </a:ext>
            </a:extLst>
          </p:cNvPr>
          <p:cNvSpPr>
            <a:spLocks noGrp="1"/>
          </p:cNvSpPr>
          <p:nvPr>
            <p:ph type="title"/>
          </p:nvPr>
        </p:nvSpPr>
        <p:spPr>
          <a:xfrm>
            <a:off x="260209" y="-269875"/>
            <a:ext cx="5120114" cy="1692794"/>
          </a:xfrm>
        </p:spPr>
        <p:txBody>
          <a:bodyPr vert="horz" lIns="91440" tIns="45720" rIns="91440" bIns="45720" rtlCol="0" anchor="ctr">
            <a:normAutofit/>
          </a:bodyPr>
          <a:lstStyle/>
          <a:p>
            <a:pPr defTabSz="914400"/>
            <a:r>
              <a:rPr lang="en-US" sz="4400" b="1">
                <a:solidFill>
                  <a:srgbClr val="7030A0"/>
                </a:solidFill>
                <a:ea typeface="+mj-ea"/>
                <a:cs typeface="+mj-cs"/>
              </a:rPr>
              <a:t>Challenge Check-in</a:t>
            </a:r>
            <a:endParaRPr lang="en-US" sz="4400" b="1">
              <a:solidFill>
                <a:srgbClr val="7030A0"/>
              </a:solidFill>
              <a:ea typeface="+mj-ea"/>
              <a:cs typeface="Segoe UI Semibold"/>
            </a:endParaRPr>
          </a:p>
        </p:txBody>
      </p:sp>
      <p:sp>
        <p:nvSpPr>
          <p:cNvPr id="13" name="TextBox 12">
            <a:extLst>
              <a:ext uri="{FF2B5EF4-FFF2-40B4-BE49-F238E27FC236}">
                <a16:creationId xmlns:a16="http://schemas.microsoft.com/office/drawing/2014/main" id="{04AFB288-8988-47DC-90B3-0C1F7EA47972}"/>
              </a:ext>
            </a:extLst>
          </p:cNvPr>
          <p:cNvSpPr txBox="1"/>
          <p:nvPr/>
        </p:nvSpPr>
        <p:spPr>
          <a:xfrm>
            <a:off x="337821" y="2384534"/>
            <a:ext cx="5755113" cy="39588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gn="ctr" defTabSz="914400">
              <a:lnSpc>
                <a:spcPct val="90000"/>
              </a:lnSpc>
              <a:spcAft>
                <a:spcPts val="600"/>
              </a:spcAft>
            </a:pPr>
            <a:r>
              <a:rPr lang="en-US" sz="1800" b="1" dirty="0">
                <a:solidFill>
                  <a:srgbClr val="7030A0"/>
                </a:solidFill>
                <a:cs typeface="Segoe UI"/>
              </a:rPr>
              <a:t>What have you done so far?</a:t>
            </a:r>
            <a:endParaRPr lang="en-US" dirty="0"/>
          </a:p>
          <a:p>
            <a:pPr algn="ctr" defTabSz="914400">
              <a:lnSpc>
                <a:spcPct val="90000"/>
              </a:lnSpc>
              <a:spcAft>
                <a:spcPts val="600"/>
              </a:spcAft>
            </a:pPr>
            <a:endParaRPr lang="en-US" sz="1800" b="1" dirty="0">
              <a:solidFill>
                <a:srgbClr val="7030A0"/>
              </a:solidFill>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You formed a team and identified a specific problem from one of the AI for Good categories. </a:t>
            </a:r>
            <a:r>
              <a:rPr lang="en-US" sz="1750" dirty="0">
                <a:cs typeface="Segoe UI"/>
              </a:rPr>
              <a:t>You have formed a team, selected a problem and learned more about it. </a:t>
            </a:r>
          </a:p>
          <a:p>
            <a:pPr indent="-228600" algn="ctr" defTabSz="914400">
              <a:lnSpc>
                <a:spcPct val="90000"/>
              </a:lnSpc>
              <a:spcAft>
                <a:spcPts val="600"/>
              </a:spcAft>
              <a:buFont typeface="Arial" panose="020B0604020202020204" pitchFamily="34" charset="0"/>
              <a:buChar char="•"/>
            </a:pPr>
            <a:r>
              <a:rPr lang="en-US" sz="1750" dirty="0">
                <a:cs typeface="Segoe UI"/>
              </a:rPr>
              <a:t>You have learned about the basics of AI, generative AI, and how to build with APIs. </a:t>
            </a:r>
          </a:p>
          <a:p>
            <a:pPr indent="-228600" algn="ctr" defTabSz="914400">
              <a:lnSpc>
                <a:spcPct val="90000"/>
              </a:lnSpc>
              <a:spcAft>
                <a:spcPts val="600"/>
              </a:spcAft>
              <a:buFont typeface="Arial" panose="020B0604020202020204" pitchFamily="34" charset="0"/>
              <a:buChar char="•"/>
            </a:pPr>
            <a:endParaRPr lang="en-US" sz="1800" dirty="0">
              <a:solidFill>
                <a:srgbClr val="1A1A1A"/>
              </a:solidFill>
              <a:ea typeface="+mn-lt"/>
              <a:cs typeface="+mn-lt"/>
            </a:endParaRPr>
          </a:p>
          <a:p>
            <a:pPr algn="ctr" defTabSz="914400">
              <a:lnSpc>
                <a:spcPct val="90000"/>
              </a:lnSpc>
              <a:spcAft>
                <a:spcPts val="600"/>
              </a:spcAft>
            </a:pPr>
            <a:r>
              <a:rPr lang="en-US" sz="1800" b="1" dirty="0">
                <a:solidFill>
                  <a:srgbClr val="7030A0"/>
                </a:solidFill>
                <a:ea typeface="+mn-lt"/>
                <a:cs typeface="+mn-lt"/>
              </a:rPr>
              <a:t>What is next?</a:t>
            </a:r>
            <a:endParaRPr lang="en-US" sz="1800" dirty="0">
              <a:ea typeface="+mn-lt"/>
              <a:cs typeface="+mn-lt"/>
            </a:endParaRPr>
          </a:p>
          <a:p>
            <a:pPr indent="-228600" algn="ctr" defTabSz="914400">
              <a:lnSpc>
                <a:spcPct val="90000"/>
              </a:lnSpc>
              <a:spcAft>
                <a:spcPts val="600"/>
              </a:spcAft>
              <a:buFont typeface="Arial" panose="020B0604020202020204" pitchFamily="34" charset="0"/>
              <a:buChar char="•"/>
            </a:pPr>
            <a:endParaRPr lang="en-US" sz="1800" dirty="0">
              <a:solidFill>
                <a:srgbClr val="1A1A1A"/>
              </a:solidFill>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In this lesson, you are going to be AI inventors and dream up your AI concepts to submit to Imagine Cup Junior! </a:t>
            </a:r>
          </a:p>
        </p:txBody>
      </p:sp>
    </p:spTree>
    <p:extLst>
      <p:ext uri="{BB962C8B-B14F-4D97-AF65-F5344CB8AC3E}">
        <p14:creationId xmlns:p14="http://schemas.microsoft.com/office/powerpoint/2010/main" val="100503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 y="377686"/>
            <a:ext cx="12191337" cy="553998"/>
          </a:xfrm>
        </p:spPr>
        <p:txBody>
          <a:bodyPr>
            <a:normAutofit/>
          </a:bodyPr>
          <a:lstStyle/>
          <a:p>
            <a:pPr algn="ctr"/>
            <a:r>
              <a:rPr lang="en-US" sz="3000" dirty="0">
                <a:solidFill>
                  <a:srgbClr val="7030A0"/>
                </a:solidFill>
                <a:latin typeface="Segoe UI" panose="020B0502040204020203" pitchFamily="34" charset="0"/>
                <a:cs typeface="Segoe UI" panose="020B0502040204020203" pitchFamily="34" charset="0"/>
              </a:rPr>
              <a:t>What we will be doing across the six Imagine Cup Junior lessons. </a:t>
            </a:r>
            <a:endParaRPr lang="en-US" dirty="0">
              <a:solidFill>
                <a:srgbClr val="7030A0"/>
              </a:solidFill>
              <a:latin typeface="Segoe UI" panose="020B0502040204020203" pitchFamily="34" charset="0"/>
              <a:cs typeface="Segoe UI" panose="020B0502040204020203" pitchFamily="34" charset="0"/>
            </a:endParaRPr>
          </a:p>
        </p:txBody>
      </p:sp>
      <p:sp>
        <p:nvSpPr>
          <p:cNvPr id="3" name="AutoShape 2">
            <a:extLst>
              <a:ext uri="{FF2B5EF4-FFF2-40B4-BE49-F238E27FC236}">
                <a16:creationId xmlns:a16="http://schemas.microsoft.com/office/drawing/2014/main" id="{3F29535F-E525-2A4E-88BF-B4036AD9D4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a:extLst>
              <a:ext uri="{FF2B5EF4-FFF2-40B4-BE49-F238E27FC236}">
                <a16:creationId xmlns:a16="http://schemas.microsoft.com/office/drawing/2014/main" id="{7DE4D06C-3B6B-584C-93BA-8B77791E9B9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DCEFCFED-2AA1-D548-B1CF-E400181DB57E}"/>
              </a:ext>
            </a:extLst>
          </p:cNvPr>
          <p:cNvSpPr>
            <a:spLocks noChangeAspect="1" noChangeArrowheads="1"/>
          </p:cNvSpPr>
          <p:nvPr/>
        </p:nvSpPr>
        <p:spPr bwMode="auto">
          <a:xfrm>
            <a:off x="6248400" y="1588810"/>
            <a:ext cx="2297390" cy="22973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8">
            <a:extLst>
              <a:ext uri="{FF2B5EF4-FFF2-40B4-BE49-F238E27FC236}">
                <a16:creationId xmlns:a16="http://schemas.microsoft.com/office/drawing/2014/main" id="{DA06DA2F-E8EE-F147-84C4-912391AC9C4A}"/>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62C1BC3B-8764-824B-8E1F-3D2CD1C56A7B}"/>
              </a:ext>
            </a:extLst>
          </p:cNvPr>
          <p:cNvSpPr/>
          <p:nvPr/>
        </p:nvSpPr>
        <p:spPr>
          <a:xfrm>
            <a:off x="5975614" y="3247027"/>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sp>
        <p:nvSpPr>
          <p:cNvPr id="17" name="TextBox 16">
            <a:extLst>
              <a:ext uri="{FF2B5EF4-FFF2-40B4-BE49-F238E27FC236}">
                <a16:creationId xmlns:a16="http://schemas.microsoft.com/office/drawing/2014/main" id="{F9861F03-46F5-5DC1-8608-9A9D69470C5B}"/>
              </a:ext>
            </a:extLst>
          </p:cNvPr>
          <p:cNvSpPr txBox="1"/>
          <p:nvPr/>
        </p:nvSpPr>
        <p:spPr>
          <a:xfrm>
            <a:off x="1410157"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1</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20" name="AutoShape 2">
            <a:extLst>
              <a:ext uri="{FF2B5EF4-FFF2-40B4-BE49-F238E27FC236}">
                <a16:creationId xmlns:a16="http://schemas.microsoft.com/office/drawing/2014/main" id="{5D47F9EC-B15F-5DA5-2E8C-1E9CEDB38767}"/>
              </a:ext>
            </a:extLst>
          </p:cNvPr>
          <p:cNvSpPr>
            <a:spLocks noChangeAspect="1" noChangeArrowheads="1"/>
          </p:cNvSpPr>
          <p:nvPr/>
        </p:nvSpPr>
        <p:spPr bwMode="auto">
          <a:xfrm>
            <a:off x="5957327" y="32836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4">
            <a:extLst>
              <a:ext uri="{FF2B5EF4-FFF2-40B4-BE49-F238E27FC236}">
                <a16:creationId xmlns:a16="http://schemas.microsoft.com/office/drawing/2014/main" id="{0A806A68-E505-60FE-62C9-EFB3A991F3E8}"/>
              </a:ext>
            </a:extLst>
          </p:cNvPr>
          <p:cNvSpPr>
            <a:spLocks noChangeAspect="1" noChangeArrowheads="1"/>
          </p:cNvSpPr>
          <p:nvPr/>
        </p:nvSpPr>
        <p:spPr bwMode="auto">
          <a:xfrm>
            <a:off x="6109727" y="34360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F5CA49D2-7C91-4D2D-A78E-D645DBD260DC}"/>
              </a:ext>
            </a:extLst>
          </p:cNvPr>
          <p:cNvSpPr/>
          <p:nvPr/>
        </p:nvSpPr>
        <p:spPr>
          <a:xfrm>
            <a:off x="5989341" y="3254114"/>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pic>
        <p:nvPicPr>
          <p:cNvPr id="23" name="Picture 22">
            <a:extLst>
              <a:ext uri="{FF2B5EF4-FFF2-40B4-BE49-F238E27FC236}">
                <a16:creationId xmlns:a16="http://schemas.microsoft.com/office/drawing/2014/main" id="{642D8B49-C5FB-6C2C-DF32-8661A91CD1CF}"/>
              </a:ext>
            </a:extLst>
          </p:cNvPr>
          <p:cNvPicPr>
            <a:picLocks noChangeAspect="1"/>
          </p:cNvPicPr>
          <p:nvPr/>
        </p:nvPicPr>
        <p:blipFill>
          <a:blip r:embed="rId3"/>
          <a:stretch>
            <a:fillRect/>
          </a:stretch>
        </p:blipFill>
        <p:spPr>
          <a:xfrm>
            <a:off x="5632611" y="1588810"/>
            <a:ext cx="926777" cy="861391"/>
          </a:xfrm>
          <a:prstGeom prst="rect">
            <a:avLst/>
          </a:prstGeom>
        </p:spPr>
      </p:pic>
      <p:pic>
        <p:nvPicPr>
          <p:cNvPr id="25" name="Picture 24">
            <a:extLst>
              <a:ext uri="{FF2B5EF4-FFF2-40B4-BE49-F238E27FC236}">
                <a16:creationId xmlns:a16="http://schemas.microsoft.com/office/drawing/2014/main" id="{637C8DD3-C0D4-1358-4332-DA11F808A2FE}"/>
              </a:ext>
            </a:extLst>
          </p:cNvPr>
          <p:cNvPicPr>
            <a:picLocks noChangeAspect="1"/>
          </p:cNvPicPr>
          <p:nvPr/>
        </p:nvPicPr>
        <p:blipFill>
          <a:blip r:embed="rId4"/>
          <a:stretch>
            <a:fillRect/>
          </a:stretch>
        </p:blipFill>
        <p:spPr>
          <a:xfrm>
            <a:off x="1842562" y="1617091"/>
            <a:ext cx="926777" cy="861391"/>
          </a:xfrm>
          <a:prstGeom prst="rect">
            <a:avLst/>
          </a:prstGeom>
        </p:spPr>
      </p:pic>
      <p:pic>
        <p:nvPicPr>
          <p:cNvPr id="27" name="Picture 26">
            <a:extLst>
              <a:ext uri="{FF2B5EF4-FFF2-40B4-BE49-F238E27FC236}">
                <a16:creationId xmlns:a16="http://schemas.microsoft.com/office/drawing/2014/main" id="{A2DA8904-6E23-E9FB-6AC0-087547932144}"/>
              </a:ext>
            </a:extLst>
          </p:cNvPr>
          <p:cNvPicPr>
            <a:picLocks noChangeAspect="1"/>
          </p:cNvPicPr>
          <p:nvPr/>
        </p:nvPicPr>
        <p:blipFill>
          <a:blip r:embed="rId5"/>
          <a:stretch>
            <a:fillRect/>
          </a:stretch>
        </p:blipFill>
        <p:spPr>
          <a:xfrm>
            <a:off x="5656484" y="3599484"/>
            <a:ext cx="902904" cy="861391"/>
          </a:xfrm>
          <a:prstGeom prst="rect">
            <a:avLst/>
          </a:prstGeom>
        </p:spPr>
      </p:pic>
      <p:pic>
        <p:nvPicPr>
          <p:cNvPr id="28" name="Picture 27">
            <a:extLst>
              <a:ext uri="{FF2B5EF4-FFF2-40B4-BE49-F238E27FC236}">
                <a16:creationId xmlns:a16="http://schemas.microsoft.com/office/drawing/2014/main" id="{727DFA44-24EF-F099-9152-BE59568FA564}"/>
              </a:ext>
            </a:extLst>
          </p:cNvPr>
          <p:cNvPicPr>
            <a:picLocks noChangeAspect="1"/>
          </p:cNvPicPr>
          <p:nvPr/>
        </p:nvPicPr>
        <p:blipFill>
          <a:blip r:embed="rId6"/>
          <a:stretch>
            <a:fillRect/>
          </a:stretch>
        </p:blipFill>
        <p:spPr>
          <a:xfrm>
            <a:off x="9434595" y="3599484"/>
            <a:ext cx="902904" cy="861391"/>
          </a:xfrm>
          <a:prstGeom prst="rect">
            <a:avLst/>
          </a:prstGeom>
        </p:spPr>
      </p:pic>
      <p:pic>
        <p:nvPicPr>
          <p:cNvPr id="29" name="Picture 28">
            <a:extLst>
              <a:ext uri="{FF2B5EF4-FFF2-40B4-BE49-F238E27FC236}">
                <a16:creationId xmlns:a16="http://schemas.microsoft.com/office/drawing/2014/main" id="{334972CD-B4D6-5E0C-EC72-A8111993D0FC}"/>
              </a:ext>
            </a:extLst>
          </p:cNvPr>
          <p:cNvPicPr>
            <a:picLocks noChangeAspect="1"/>
          </p:cNvPicPr>
          <p:nvPr/>
        </p:nvPicPr>
        <p:blipFill>
          <a:blip r:embed="rId7"/>
          <a:stretch>
            <a:fillRect/>
          </a:stretch>
        </p:blipFill>
        <p:spPr>
          <a:xfrm>
            <a:off x="9422659" y="1577422"/>
            <a:ext cx="926777" cy="884167"/>
          </a:xfrm>
          <a:prstGeom prst="rect">
            <a:avLst/>
          </a:prstGeom>
        </p:spPr>
      </p:pic>
      <p:sp>
        <p:nvSpPr>
          <p:cNvPr id="30" name="TextBox 29">
            <a:extLst>
              <a:ext uri="{FF2B5EF4-FFF2-40B4-BE49-F238E27FC236}">
                <a16:creationId xmlns:a16="http://schemas.microsoft.com/office/drawing/2014/main" id="{5975F694-0CB8-406A-71ED-E296805F6067}"/>
              </a:ext>
            </a:extLst>
          </p:cNvPr>
          <p:cNvSpPr txBox="1"/>
          <p:nvPr/>
        </p:nvSpPr>
        <p:spPr>
          <a:xfrm>
            <a:off x="5212141" y="237352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2</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C08C3964-6AF8-C17E-BED3-5A6FAA0CB693}"/>
              </a:ext>
            </a:extLst>
          </p:cNvPr>
          <p:cNvSpPr txBox="1"/>
          <p:nvPr/>
        </p:nvSpPr>
        <p:spPr>
          <a:xfrm>
            <a:off x="8990253"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3</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0E53A384-B7DA-5EED-EB88-6652868C47AB}"/>
              </a:ext>
            </a:extLst>
          </p:cNvPr>
          <p:cNvSpPr txBox="1"/>
          <p:nvPr/>
        </p:nvSpPr>
        <p:spPr>
          <a:xfrm>
            <a:off x="8990253"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6</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74EB0BFC-D1B0-20FC-5A1E-77FCBFF4DC64}"/>
              </a:ext>
            </a:extLst>
          </p:cNvPr>
          <p:cNvSpPr txBox="1"/>
          <p:nvPr/>
        </p:nvSpPr>
        <p:spPr>
          <a:xfrm>
            <a:off x="5212141"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5</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8DCB5E00-CA19-73A7-1BA4-703619522708}"/>
              </a:ext>
            </a:extLst>
          </p:cNvPr>
          <p:cNvSpPr txBox="1"/>
          <p:nvPr/>
        </p:nvSpPr>
        <p:spPr>
          <a:xfrm>
            <a:off x="1434029"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rgbClr val="7030A0"/>
                </a:solidFill>
                <a:latin typeface="Segoe UI" panose="020B0502040204020203" pitchFamily="34" charset="0"/>
                <a:cs typeface="Segoe UI" panose="020B0502040204020203" pitchFamily="34" charset="0"/>
              </a:rPr>
              <a:t>Lesson 4</a:t>
            </a:r>
            <a:endParaRPr lang="en-US" dirty="0">
              <a:solidFill>
                <a:srgbClr val="1A1A1A"/>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77337773-F127-019F-1508-D81636B6830C}"/>
              </a:ext>
            </a:extLst>
          </p:cNvPr>
          <p:cNvSpPr txBox="1"/>
          <p:nvPr/>
        </p:nvSpPr>
        <p:spPr>
          <a:xfrm>
            <a:off x="1181128" y="2761941"/>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Forming your team and choosing your problem.</a:t>
            </a:r>
          </a:p>
        </p:txBody>
      </p:sp>
      <p:sp>
        <p:nvSpPr>
          <p:cNvPr id="36" name="TextBox 35">
            <a:extLst>
              <a:ext uri="{FF2B5EF4-FFF2-40B4-BE49-F238E27FC236}">
                <a16:creationId xmlns:a16="http://schemas.microsoft.com/office/drawing/2014/main" id="{F9C4C9BB-5C8A-B740-5C0E-0F989B3A30A3}"/>
              </a:ext>
            </a:extLst>
          </p:cNvPr>
          <p:cNvSpPr txBox="1"/>
          <p:nvPr/>
        </p:nvSpPr>
        <p:spPr>
          <a:xfrm>
            <a:off x="1157255"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rgbClr val="7030A0"/>
                </a:solidFill>
                <a:latin typeface="Segoe UI" panose="020B0502040204020203" pitchFamily="34" charset="0"/>
                <a:cs typeface="Segoe UI" panose="020B0502040204020203" pitchFamily="34" charset="0"/>
              </a:rPr>
              <a:t>Becoming a team of AI inventors.</a:t>
            </a:r>
            <a:endParaRPr lang="en-US" sz="1400" dirty="0">
              <a:solidFill>
                <a:srgbClr val="1A1A1A"/>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802CA752-72FE-7E23-E8D6-9F4760BEDA5F}"/>
              </a:ext>
            </a:extLst>
          </p:cNvPr>
          <p:cNvSpPr txBox="1"/>
          <p:nvPr/>
        </p:nvSpPr>
        <p:spPr>
          <a:xfrm>
            <a:off x="4959240"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Making sure your AI is good and cyber secure.</a:t>
            </a:r>
          </a:p>
        </p:txBody>
      </p:sp>
      <p:sp>
        <p:nvSpPr>
          <p:cNvPr id="38" name="TextBox 37">
            <a:extLst>
              <a:ext uri="{FF2B5EF4-FFF2-40B4-BE49-F238E27FC236}">
                <a16:creationId xmlns:a16="http://schemas.microsoft.com/office/drawing/2014/main" id="{31236BCC-F239-8973-DEEA-2731B06BDDBD}"/>
              </a:ext>
            </a:extLst>
          </p:cNvPr>
          <p:cNvSpPr txBox="1"/>
          <p:nvPr/>
        </p:nvSpPr>
        <p:spPr>
          <a:xfrm>
            <a:off x="8681331" y="4853030"/>
            <a:ext cx="2409431"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Entering a great submission to Imagine Cup Junior.</a:t>
            </a:r>
          </a:p>
        </p:txBody>
      </p:sp>
      <p:sp>
        <p:nvSpPr>
          <p:cNvPr id="39" name="TextBox 38">
            <a:extLst>
              <a:ext uri="{FF2B5EF4-FFF2-40B4-BE49-F238E27FC236}">
                <a16:creationId xmlns:a16="http://schemas.microsoft.com/office/drawing/2014/main" id="{721481CE-14D0-D566-E7BB-F27BD7F5BE41}"/>
              </a:ext>
            </a:extLst>
          </p:cNvPr>
          <p:cNvSpPr txBox="1"/>
          <p:nvPr/>
        </p:nvSpPr>
        <p:spPr>
          <a:xfrm>
            <a:off x="8737352" y="2761941"/>
            <a:ext cx="235341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Learning about generative AI.</a:t>
            </a:r>
          </a:p>
        </p:txBody>
      </p:sp>
      <p:sp>
        <p:nvSpPr>
          <p:cNvPr id="40" name="TextBox 39">
            <a:extLst>
              <a:ext uri="{FF2B5EF4-FFF2-40B4-BE49-F238E27FC236}">
                <a16:creationId xmlns:a16="http://schemas.microsoft.com/office/drawing/2014/main" id="{A8283AEB-0757-840E-78FE-3FB03C4BA2A7}"/>
              </a:ext>
            </a:extLst>
          </p:cNvPr>
          <p:cNvSpPr txBox="1"/>
          <p:nvPr/>
        </p:nvSpPr>
        <p:spPr>
          <a:xfrm>
            <a:off x="4959240" y="2725808"/>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Learning about how AI works.</a:t>
            </a:r>
          </a:p>
        </p:txBody>
      </p:sp>
      <p:pic>
        <p:nvPicPr>
          <p:cNvPr id="4" name="Picture 3">
            <a:extLst>
              <a:ext uri="{FF2B5EF4-FFF2-40B4-BE49-F238E27FC236}">
                <a16:creationId xmlns:a16="http://schemas.microsoft.com/office/drawing/2014/main" id="{B998F7DE-5CD3-B1E0-0E0F-90DD11920A41}"/>
              </a:ext>
            </a:extLst>
          </p:cNvPr>
          <p:cNvPicPr>
            <a:picLocks noChangeAspect="1"/>
          </p:cNvPicPr>
          <p:nvPr/>
        </p:nvPicPr>
        <p:blipFill>
          <a:blip r:embed="rId8"/>
          <a:stretch>
            <a:fillRect/>
          </a:stretch>
        </p:blipFill>
        <p:spPr>
          <a:xfrm>
            <a:off x="1878126" y="3575617"/>
            <a:ext cx="902904" cy="978788"/>
          </a:xfrm>
          <a:prstGeom prst="rect">
            <a:avLst/>
          </a:prstGeom>
        </p:spPr>
      </p:pic>
    </p:spTree>
    <p:extLst>
      <p:ext uri="{BB962C8B-B14F-4D97-AF65-F5344CB8AC3E}">
        <p14:creationId xmlns:p14="http://schemas.microsoft.com/office/powerpoint/2010/main" val="145710788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04B4D5-E0E6-4A18-8410-E7CAD5071C39}"/>
              </a:ext>
            </a:extLst>
          </p:cNvPr>
          <p:cNvSpPr>
            <a:spLocks noGrp="1"/>
          </p:cNvSpPr>
          <p:nvPr>
            <p:ph type="title"/>
          </p:nvPr>
        </p:nvSpPr>
        <p:spPr>
          <a:xfrm>
            <a:off x="1098482" y="1842068"/>
            <a:ext cx="5990141" cy="3056785"/>
          </a:xfrm>
        </p:spPr>
        <p:txBody>
          <a:bodyPr vert="horz" lIns="91440" tIns="45720" rIns="91440" bIns="45720" rtlCol="0" anchor="ctr">
            <a:normAutofit/>
          </a:bodyPr>
          <a:lstStyle/>
          <a:p>
            <a:pPr defTabSz="914400">
              <a:lnSpc>
                <a:spcPct val="90000"/>
              </a:lnSpc>
            </a:pPr>
            <a:r>
              <a:rPr lang="en-US" sz="2000" b="1">
                <a:solidFill>
                  <a:srgbClr val="7030A0"/>
                </a:solidFill>
                <a:ea typeface="+mj-ea"/>
                <a:cs typeface="Segoe UI Semibold"/>
              </a:rPr>
              <a:t>What are the names of inventors you can think of and what did they invent?</a:t>
            </a:r>
            <a:br>
              <a:rPr lang="en-US" sz="2000" b="1">
                <a:solidFill>
                  <a:srgbClr val="7030A0"/>
                </a:solidFill>
                <a:ea typeface="+mj-ea"/>
                <a:cs typeface="Segoe UI Semibold"/>
              </a:rPr>
            </a:br>
            <a:br>
              <a:rPr lang="en-US" sz="2000" b="1">
                <a:solidFill>
                  <a:srgbClr val="7030A0"/>
                </a:solidFill>
                <a:ea typeface="+mj-ea"/>
                <a:cs typeface="Segoe UI Semibold"/>
              </a:rPr>
            </a:br>
            <a:r>
              <a:rPr lang="en-US" sz="2000" b="1">
                <a:solidFill>
                  <a:srgbClr val="7030A0"/>
                </a:solidFill>
                <a:ea typeface="+mj-ea"/>
                <a:cs typeface="Segoe UI Semibold"/>
              </a:rPr>
              <a:t>What cool things were invented in your country?</a:t>
            </a:r>
            <a:endParaRPr lang="en-US" sz="1600" b="1">
              <a:solidFill>
                <a:schemeClr val="tx1"/>
              </a:solidFill>
              <a:ea typeface="+mj-ea"/>
              <a:cs typeface="Segoe UI Semibold"/>
            </a:endParaRPr>
          </a:p>
        </p:txBody>
      </p:sp>
      <p:sp>
        <p:nvSpPr>
          <p:cNvPr id="9" name="Title 1">
            <a:extLst>
              <a:ext uri="{FF2B5EF4-FFF2-40B4-BE49-F238E27FC236}">
                <a16:creationId xmlns:a16="http://schemas.microsoft.com/office/drawing/2014/main" id="{BD1E3CF9-9211-4717-B0CA-7800782D165D}"/>
              </a:ext>
            </a:extLst>
          </p:cNvPr>
          <p:cNvSpPr txBox="1">
            <a:spLocks/>
          </p:cNvSpPr>
          <p:nvPr/>
        </p:nvSpPr>
        <p:spPr>
          <a:xfrm>
            <a:off x="5953784" y="369226"/>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Class Rapid Reflection</a:t>
            </a:r>
            <a:endParaRPr lang="en-US" sz="4400" b="1">
              <a:solidFill>
                <a:srgbClr val="7030A0"/>
              </a:solidFill>
              <a:ea typeface="+mj-ea"/>
              <a:cs typeface="Segoe UI Semibold"/>
            </a:endParaRPr>
          </a:p>
        </p:txBody>
      </p:sp>
      <p:pic>
        <p:nvPicPr>
          <p:cNvPr id="10" name="Timer Two Minute.m4v" descr="Timer Two Minute.m4v">
            <a:extLst>
              <a:ext uri="{FF2B5EF4-FFF2-40B4-BE49-F238E27FC236}">
                <a16:creationId xmlns:a16="http://schemas.microsoft.com/office/drawing/2014/main" id="{3BC6A1E2-3B53-4390-BD1F-39EE8024DFDA}"/>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8520615" y="2591843"/>
            <a:ext cx="2097248" cy="956345"/>
          </a:xfrm>
          <a:prstGeom prst="rect">
            <a:avLst/>
          </a:prstGeom>
          <a:ln w="12700">
            <a:miter lim="400000"/>
          </a:ln>
        </p:spPr>
      </p:pic>
    </p:spTree>
    <p:extLst>
      <p:ext uri="{BB962C8B-B14F-4D97-AF65-F5344CB8AC3E}">
        <p14:creationId xmlns:p14="http://schemas.microsoft.com/office/powerpoint/2010/main" val="1379110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dirty="0">
                <a:solidFill>
                  <a:srgbClr val="7030A0"/>
                </a:solidFill>
                <a:ea typeface="+mj-ea"/>
                <a:cs typeface="+mj-cs"/>
              </a:rPr>
              <a:t>How to be an AI inventor</a:t>
            </a:r>
            <a:endParaRPr lang="en-US" sz="4400" dirty="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708396" y="1451980"/>
            <a:ext cx="5814110" cy="32660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678346" y="4912468"/>
            <a:ext cx="8714646" cy="615553"/>
          </a:xfrm>
          <a:prstGeom prst="rect">
            <a:avLst/>
          </a:prstGeom>
          <a:noFill/>
        </p:spPr>
        <p:txBody>
          <a:bodyPr wrap="square" lIns="0" tIns="0" rIns="0" bIns="0" rtlCol="0">
            <a:spAutoFit/>
          </a:bodyPr>
          <a:lstStyle/>
          <a:p>
            <a:pPr marL="0" marR="0">
              <a:spcBef>
                <a:spcPts val="0"/>
              </a:spcBef>
              <a:spcAft>
                <a:spcPts val="0"/>
              </a:spcAft>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How to be an AI </a:t>
            </a:r>
            <a:r>
              <a:rPr lang="en-US" sz="2000" dirty="0">
                <a:gradFill>
                  <a:gsLst>
                    <a:gs pos="2917">
                      <a:srgbClr val="1A1A1A"/>
                    </a:gs>
                    <a:gs pos="30000">
                      <a:srgbClr val="1A1A1A"/>
                    </a:gs>
                  </a:gsLst>
                  <a:lin ang="5400000" scaled="0"/>
                </a:gradFill>
                <a:latin typeface="Segoe UI"/>
              </a:rPr>
              <a:t>Inventor </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t>
            </a:r>
            <a:r>
              <a:rPr lang="en-US" sz="1800" u="sng" dirty="0">
                <a:solidFill>
                  <a:srgbClr val="0000FF"/>
                </a:solidFill>
                <a:effectLst/>
                <a:latin typeface="Calibri" panose="020F0502020204030204" pitchFamily="34" charset="0"/>
                <a:ea typeface="Calibri" panose="020F0502020204030204" pitchFamily="34" charset="0"/>
                <a:hlinkClick r:id="rId4"/>
              </a:rPr>
              <a:t>https://youtu.be/Cy-RfZEkRGs</a:t>
            </a:r>
            <a:endParaRPr lang="en-US" sz="1800" dirty="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4"/>
              <a:extLst>
                <a:ext uri="{FF2B5EF4-FFF2-40B4-BE49-F238E27FC236}">
                  <a16:creationId xmlns:a16="http://schemas.microsoft.com/office/drawing/2014/main" id="{37E73504-D853-46D2-9EC5-3438078517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22131257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19350" y="2087327"/>
            <a:ext cx="7780777"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2800" b="1">
                <a:solidFill>
                  <a:srgbClr val="7030A0"/>
                </a:solidFill>
                <a:ea typeface="+mj-ea"/>
                <a:cs typeface="+mj-cs"/>
              </a:rPr>
              <a:t>Sprint One – Inventing your AI</a:t>
            </a:r>
            <a:endParaRPr lang="en-US" sz="2800" b="1">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746619" y="3838259"/>
            <a:ext cx="9894408" cy="1477328"/>
          </a:xfrm>
          <a:prstGeom prst="rect">
            <a:avLst/>
          </a:prstGeom>
        </p:spPr>
        <p:txBody>
          <a:bodyPr wrap="square">
            <a:spAutoFit/>
          </a:bodyPr>
          <a:lstStyle/>
          <a:p>
            <a:r>
              <a:rPr lang="en-AU" sz="1800">
                <a:solidFill>
                  <a:srgbClr val="7030A0"/>
                </a:solidFill>
              </a:rPr>
              <a:t>Goal: </a:t>
            </a:r>
          </a:p>
          <a:p>
            <a:pPr marL="285750" indent="-285750">
              <a:buFontTx/>
              <a:buChar char="-"/>
            </a:pPr>
            <a:endParaRPr lang="en-AU" sz="1800">
              <a:solidFill>
                <a:srgbClr val="7030A0"/>
              </a:solidFill>
            </a:endParaRPr>
          </a:p>
          <a:p>
            <a:pPr marL="285750" indent="-285750">
              <a:buFontTx/>
              <a:buChar char="-"/>
            </a:pPr>
            <a:r>
              <a:rPr lang="en-AU" sz="1800">
                <a:solidFill>
                  <a:srgbClr val="7030A0"/>
                </a:solidFill>
              </a:rPr>
              <a:t>Start inventing your AI concept to the solution that you identified in Lesson One. And be sure to use the APIs that you learned about in Lesson Two (and have put on this slide to remind you!) </a:t>
            </a: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250511" y="-258242"/>
            <a:ext cx="1410864"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rgbClr val="7030A0"/>
                </a:solidFill>
                <a:ea typeface="+mj-ea"/>
                <a:cs typeface="+mj-cs"/>
              </a:rPr>
              <a:t>Sprint 1</a:t>
            </a:r>
          </a:p>
          <a:p>
            <a:pPr defTabSz="914400"/>
            <a:r>
              <a:rPr lang="en-US" sz="1400" b="1">
                <a:solidFill>
                  <a:srgbClr val="7030A0"/>
                </a:solidFill>
                <a:ea typeface="+mj-ea"/>
                <a:cs typeface="+mj-cs"/>
              </a:rPr>
              <a:t>Inventing your AI</a:t>
            </a:r>
            <a:endParaRPr lang="en-US" sz="1400" b="1">
              <a:solidFill>
                <a:srgbClr val="7030A0"/>
              </a:solidFill>
              <a:ea typeface="+mj-ea"/>
              <a:cs typeface="Segoe UI Semibold"/>
            </a:endParaRPr>
          </a:p>
        </p:txBody>
      </p:sp>
      <p:sp>
        <p:nvSpPr>
          <p:cNvPr id="8" name="Title 1">
            <a:extLst>
              <a:ext uri="{FF2B5EF4-FFF2-40B4-BE49-F238E27FC236}">
                <a16:creationId xmlns:a16="http://schemas.microsoft.com/office/drawing/2014/main" id="{EE1303DD-AC97-4FFF-96FE-2E15CFB1A650}"/>
              </a:ext>
            </a:extLst>
          </p:cNvPr>
          <p:cNvSpPr txBox="1">
            <a:spLocks/>
          </p:cNvSpPr>
          <p:nvPr/>
        </p:nvSpPr>
        <p:spPr>
          <a:xfrm>
            <a:off x="1817405" y="-374978"/>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75000"/>
                  </a:schemeClr>
                </a:solidFill>
                <a:ea typeface="+mj-ea"/>
                <a:cs typeface="+mj-cs"/>
              </a:rPr>
              <a:t>Sprint 2</a:t>
            </a:r>
          </a:p>
          <a:p>
            <a:pPr defTabSz="914400"/>
            <a:r>
              <a:rPr lang="en-US" sz="1400" b="1">
                <a:solidFill>
                  <a:schemeClr val="bg1">
                    <a:lumMod val="75000"/>
                  </a:schemeClr>
                </a:solidFill>
                <a:ea typeface="+mj-ea"/>
                <a:cs typeface="+mj-cs"/>
              </a:rPr>
              <a:t>Building an AI concept</a:t>
            </a:r>
            <a:endParaRPr lang="en-US" sz="1400" b="1">
              <a:solidFill>
                <a:schemeClr val="bg1">
                  <a:lumMod val="75000"/>
                </a:schemeClr>
              </a:solidFill>
              <a:ea typeface="+mj-ea"/>
              <a:cs typeface="Segoe UI Semibold"/>
            </a:endParaRPr>
          </a:p>
        </p:txBody>
      </p:sp>
      <p:sp>
        <p:nvSpPr>
          <p:cNvPr id="6" name="Title 1">
            <a:extLst>
              <a:ext uri="{FF2B5EF4-FFF2-40B4-BE49-F238E27FC236}">
                <a16:creationId xmlns:a16="http://schemas.microsoft.com/office/drawing/2014/main" id="{37863815-60D7-D742-8DAE-2199F12B0CA4}"/>
              </a:ext>
            </a:extLst>
          </p:cNvPr>
          <p:cNvSpPr txBox="1">
            <a:spLocks/>
          </p:cNvSpPr>
          <p:nvPr/>
        </p:nvSpPr>
        <p:spPr>
          <a:xfrm>
            <a:off x="3886021" y="-390029"/>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75000"/>
                  </a:schemeClr>
                </a:solidFill>
                <a:ea typeface="+mj-ea"/>
                <a:cs typeface="+mj-cs"/>
              </a:rPr>
              <a:t>Sprint 3</a:t>
            </a:r>
          </a:p>
          <a:p>
            <a:pPr defTabSz="914400"/>
            <a:r>
              <a:rPr lang="en-US" sz="1400" b="1">
                <a:solidFill>
                  <a:schemeClr val="bg1">
                    <a:lumMod val="75000"/>
                  </a:schemeClr>
                </a:solidFill>
                <a:ea typeface="+mj-ea"/>
                <a:cs typeface="+mj-cs"/>
              </a:rPr>
              <a:t>Final innovation round</a:t>
            </a:r>
            <a:endParaRPr lang="en-US" sz="1400" b="1">
              <a:solidFill>
                <a:schemeClr val="bg1">
                  <a:lumMod val="75000"/>
                </a:schemeClr>
              </a:solidFill>
              <a:ea typeface="+mj-ea"/>
              <a:cs typeface="Segoe UI Semibold"/>
            </a:endParaRPr>
          </a:p>
        </p:txBody>
      </p:sp>
    </p:spTree>
    <p:extLst>
      <p:ext uri="{BB962C8B-B14F-4D97-AF65-F5344CB8AC3E}">
        <p14:creationId xmlns:p14="http://schemas.microsoft.com/office/powerpoint/2010/main" val="208012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923" y="183472"/>
            <a:ext cx="11018520" cy="553998"/>
          </a:xfrm>
        </p:spPr>
        <p:txBody>
          <a:bodyPr>
            <a:noAutofit/>
          </a:bodyPr>
          <a:lstStyle/>
          <a:p>
            <a:pPr defTabSz="914400"/>
            <a:r>
              <a:rPr lang="en-US" sz="3200" b="1">
                <a:solidFill>
                  <a:srgbClr val="7030A0"/>
                </a:solidFill>
                <a:ea typeface="+mj-ea"/>
                <a:cs typeface="+mj-cs"/>
              </a:rPr>
              <a:t>Sprint One – Inventing your AI </a:t>
            </a:r>
            <a:endParaRPr lang="en-US" sz="3200" b="1">
              <a:solidFill>
                <a:srgbClr val="7030A0"/>
              </a:solidFill>
              <a:ea typeface="+mj-ea"/>
              <a:cs typeface="Segoe UI Semibold"/>
            </a:endParaRPr>
          </a:p>
        </p:txBody>
      </p:sp>
      <p:pic>
        <p:nvPicPr>
          <p:cNvPr id="11" name="Picture 10">
            <a:extLst>
              <a:ext uri="{FF2B5EF4-FFF2-40B4-BE49-F238E27FC236}">
                <a16:creationId xmlns:a16="http://schemas.microsoft.com/office/drawing/2014/main" id="{6675A4A0-39B3-454F-919A-2789BE5E1818}"/>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1338069" y="2957963"/>
            <a:ext cx="471204" cy="530630"/>
          </a:xfrm>
          <a:prstGeom prst="rect">
            <a:avLst/>
          </a:prstGeom>
        </p:spPr>
      </p:pic>
      <p:pic>
        <p:nvPicPr>
          <p:cNvPr id="12" name="Picture 11">
            <a:extLst>
              <a:ext uri="{FF2B5EF4-FFF2-40B4-BE49-F238E27FC236}">
                <a16:creationId xmlns:a16="http://schemas.microsoft.com/office/drawing/2014/main" id="{8BD017D7-1E17-9E45-949D-0DF68C10B7FE}"/>
              </a:ext>
            </a:extLst>
          </p:cNvPr>
          <p:cNvPicPr>
            <a:picLocks noChangeAspect="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20000" contrast="40000"/>
                    </a14:imgEffect>
                  </a14:imgLayer>
                </a14:imgProps>
              </a:ext>
            </a:extLst>
          </a:blip>
          <a:stretch>
            <a:fillRect/>
          </a:stretch>
        </p:blipFill>
        <p:spPr>
          <a:xfrm>
            <a:off x="3693957" y="2968184"/>
            <a:ext cx="547942" cy="536206"/>
          </a:xfrm>
          <a:prstGeom prst="rect">
            <a:avLst/>
          </a:prstGeom>
        </p:spPr>
      </p:pic>
      <p:pic>
        <p:nvPicPr>
          <p:cNvPr id="13" name="Graphic 12" descr="Playbook">
            <a:extLst>
              <a:ext uri="{FF2B5EF4-FFF2-40B4-BE49-F238E27FC236}">
                <a16:creationId xmlns:a16="http://schemas.microsoft.com/office/drawing/2014/main" id="{83231D61-AD11-CD45-A895-4D9AF2966C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95038" y="2848466"/>
            <a:ext cx="746048" cy="746046"/>
          </a:xfrm>
          <a:prstGeom prst="rect">
            <a:avLst/>
          </a:prstGeom>
        </p:spPr>
      </p:pic>
      <p:pic>
        <p:nvPicPr>
          <p:cNvPr id="14" name="Picture 13">
            <a:extLst>
              <a:ext uri="{FF2B5EF4-FFF2-40B4-BE49-F238E27FC236}">
                <a16:creationId xmlns:a16="http://schemas.microsoft.com/office/drawing/2014/main" id="{62CFA923-8DFD-C04C-9A7B-7941FF0B7079}"/>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p:blipFill>
        <p:spPr>
          <a:xfrm>
            <a:off x="10435636" y="2872445"/>
            <a:ext cx="583694" cy="583692"/>
          </a:xfrm>
          <a:prstGeom prst="rect">
            <a:avLst/>
          </a:prstGeom>
        </p:spPr>
      </p:pic>
      <p:pic>
        <p:nvPicPr>
          <p:cNvPr id="15" name="Picture 14">
            <a:extLst>
              <a:ext uri="{FF2B5EF4-FFF2-40B4-BE49-F238E27FC236}">
                <a16:creationId xmlns:a16="http://schemas.microsoft.com/office/drawing/2014/main" id="{68C47CE0-0873-504D-AF76-8A6DA87138F5}"/>
              </a:ext>
            </a:extLst>
          </p:cNvPr>
          <p:cNvPicPr>
            <a:picLocks noChangeAspect="1"/>
          </p:cNvPicPr>
          <p:nvPr/>
        </p:nvPicPr>
        <p:blipFill>
          <a:blip r:embed="rId13">
            <a:duotone>
              <a:schemeClr val="accent3">
                <a:shade val="45000"/>
                <a:satMod val="135000"/>
              </a:schemeClr>
              <a:prstClr val="white"/>
            </a:duotone>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343140" y="2745134"/>
            <a:ext cx="744319" cy="744317"/>
          </a:xfrm>
          <a:prstGeom prst="rect">
            <a:avLst/>
          </a:prstGeom>
        </p:spPr>
      </p:pic>
      <p:sp>
        <p:nvSpPr>
          <p:cNvPr id="16" name="Rectangle 15">
            <a:extLst>
              <a:ext uri="{FF2B5EF4-FFF2-40B4-BE49-F238E27FC236}">
                <a16:creationId xmlns:a16="http://schemas.microsoft.com/office/drawing/2014/main" id="{61153BBE-A9D5-2F4F-BF29-A34B25018EFB}"/>
              </a:ext>
            </a:extLst>
          </p:cNvPr>
          <p:cNvSpPr/>
          <p:nvPr/>
        </p:nvSpPr>
        <p:spPr>
          <a:xfrm>
            <a:off x="104842" y="3494259"/>
            <a:ext cx="3084848" cy="2492990"/>
          </a:xfrm>
          <a:prstGeom prst="rect">
            <a:avLst/>
          </a:prstGeom>
        </p:spPr>
        <p:txBody>
          <a:bodyPr wrap="square" lIns="91440" tIns="45720" rIns="91440" bIns="45720" anchor="t">
            <a:spAutoFit/>
          </a:bodyPr>
          <a:lstStyle/>
          <a:p>
            <a:pPr algn="ctr"/>
            <a:r>
              <a:rPr lang="en-IN" sz="1800" b="1"/>
              <a:t>Vision </a:t>
            </a:r>
            <a:br>
              <a:rPr lang="en-IN" sz="1800" b="1"/>
            </a:br>
            <a:r>
              <a:rPr lang="en-IN" sz="900" b="1">
                <a:ea typeface="+mn-lt"/>
                <a:cs typeface="+mn-lt"/>
                <a:hlinkClick r:id="rId15"/>
              </a:rPr>
              <a:t>Computer Vision</a:t>
            </a:r>
            <a:endParaRPr lang="en-IN" sz="900">
              <a:cs typeface="Segoe UI"/>
            </a:endParaRPr>
          </a:p>
          <a:p>
            <a:pPr algn="ctr"/>
            <a:r>
              <a:rPr lang="en-IN" sz="900" err="1">
                <a:ea typeface="+mn-lt"/>
                <a:cs typeface="+mn-lt"/>
              </a:rPr>
              <a:t>Analyze</a:t>
            </a:r>
            <a:r>
              <a:rPr lang="en-IN" sz="900">
                <a:ea typeface="+mn-lt"/>
                <a:cs typeface="+mn-lt"/>
              </a:rPr>
              <a:t> content in images and video.</a:t>
            </a:r>
            <a:endParaRPr lang="en-IN" sz="900">
              <a:cs typeface="Segoe UI"/>
            </a:endParaRPr>
          </a:p>
          <a:p>
            <a:pPr algn="ctr"/>
            <a:r>
              <a:rPr lang="en-IN" sz="900" b="1">
                <a:ea typeface="+mn-lt"/>
                <a:cs typeface="+mn-lt"/>
                <a:hlinkClick r:id="rId16"/>
              </a:rPr>
              <a:t>Custom Vision</a:t>
            </a:r>
            <a:endParaRPr lang="en-IN" sz="900">
              <a:cs typeface="Segoe UI"/>
            </a:endParaRPr>
          </a:p>
          <a:p>
            <a:pPr algn="ctr"/>
            <a:r>
              <a:rPr lang="en-IN" sz="900">
                <a:ea typeface="+mn-lt"/>
                <a:cs typeface="+mn-lt"/>
              </a:rPr>
              <a:t>Customize image recognition to fit your business needs.</a:t>
            </a:r>
            <a:endParaRPr lang="en-IN" sz="900">
              <a:cs typeface="Segoe UI"/>
            </a:endParaRPr>
          </a:p>
          <a:p>
            <a:pPr algn="ctr"/>
            <a:r>
              <a:rPr lang="en-IN" sz="900" b="1">
                <a:ea typeface="+mn-lt"/>
                <a:cs typeface="+mn-lt"/>
                <a:hlinkClick r:id="rId17"/>
              </a:rPr>
              <a:t>Face</a:t>
            </a:r>
            <a:endParaRPr lang="en-IN" sz="900">
              <a:cs typeface="Segoe UI"/>
            </a:endParaRPr>
          </a:p>
          <a:p>
            <a:pPr algn="ctr"/>
            <a:r>
              <a:rPr lang="en-IN" sz="900">
                <a:ea typeface="+mn-lt"/>
                <a:cs typeface="+mn-lt"/>
              </a:rPr>
              <a:t>Detect and identify people and emotions in images.</a:t>
            </a:r>
            <a:endParaRPr lang="en-IN" sz="900">
              <a:cs typeface="Segoe UI"/>
            </a:endParaRPr>
          </a:p>
          <a:p>
            <a:pPr algn="ctr"/>
            <a:r>
              <a:rPr lang="en-IN" sz="900" b="1">
                <a:ea typeface="+mn-lt"/>
                <a:cs typeface="+mn-lt"/>
                <a:hlinkClick r:id="rId18"/>
              </a:rPr>
              <a:t>Form Recognizer</a:t>
            </a:r>
            <a:endParaRPr lang="en-IN" sz="900">
              <a:cs typeface="Segoe UI"/>
            </a:endParaRPr>
          </a:p>
          <a:p>
            <a:pPr algn="ctr"/>
            <a:r>
              <a:rPr lang="en-IN" sz="900">
                <a:ea typeface="+mn-lt"/>
                <a:cs typeface="+mn-lt"/>
              </a:rPr>
              <a:t>Extract text, key-value pairs, and tables from documents.</a:t>
            </a:r>
            <a:endParaRPr lang="en-IN" sz="900">
              <a:cs typeface="Segoe UI"/>
            </a:endParaRPr>
          </a:p>
          <a:p>
            <a:pPr algn="ctr"/>
            <a:r>
              <a:rPr lang="en-IN" sz="900" b="1">
                <a:ea typeface="+mn-lt"/>
                <a:cs typeface="+mn-lt"/>
                <a:hlinkClick r:id="rId19"/>
              </a:rPr>
              <a:t>Ink Recognizer </a:t>
            </a:r>
            <a:br>
              <a:rPr lang="en-IN" sz="900" b="1">
                <a:ea typeface="+mn-lt"/>
                <a:cs typeface="+mn-lt"/>
              </a:rPr>
            </a:br>
            <a:r>
              <a:rPr lang="en-IN" sz="900">
                <a:ea typeface="+mn-lt"/>
                <a:cs typeface="+mn-lt"/>
              </a:rPr>
              <a:t>Recognize digital ink and handwriting, and pinpoint common shapes.</a:t>
            </a:r>
            <a:endParaRPr lang="en-IN" sz="900">
              <a:cs typeface="Segoe UI"/>
            </a:endParaRPr>
          </a:p>
          <a:p>
            <a:pPr algn="ctr"/>
            <a:r>
              <a:rPr lang="en-IN" sz="900" b="1">
                <a:ea typeface="+mn-lt"/>
                <a:cs typeface="+mn-lt"/>
                <a:hlinkClick r:id="rId20"/>
              </a:rPr>
              <a:t>Video Indexer</a:t>
            </a:r>
            <a:endParaRPr lang="en-IN" sz="900">
              <a:cs typeface="Segoe UI"/>
            </a:endParaRPr>
          </a:p>
          <a:p>
            <a:pPr algn="ctr"/>
            <a:r>
              <a:rPr lang="en-IN" sz="900" err="1">
                <a:ea typeface="+mn-lt"/>
                <a:cs typeface="+mn-lt"/>
              </a:rPr>
              <a:t>Analyze</a:t>
            </a:r>
            <a:r>
              <a:rPr lang="en-IN" sz="900">
                <a:ea typeface="+mn-lt"/>
                <a:cs typeface="+mn-lt"/>
              </a:rPr>
              <a:t> the visual and audio channels of a video, and index its content.</a:t>
            </a:r>
            <a:endParaRPr lang="en-IN" sz="900">
              <a:cs typeface="Segoe UI"/>
            </a:endParaRPr>
          </a:p>
          <a:p>
            <a:pPr algn="ctr"/>
            <a:endParaRPr lang="en-IN" sz="1200" b="1">
              <a:cs typeface="Segoe UI"/>
            </a:endParaRPr>
          </a:p>
        </p:txBody>
      </p:sp>
      <p:sp>
        <p:nvSpPr>
          <p:cNvPr id="17" name="Rectangle 16">
            <a:extLst>
              <a:ext uri="{FF2B5EF4-FFF2-40B4-BE49-F238E27FC236}">
                <a16:creationId xmlns:a16="http://schemas.microsoft.com/office/drawing/2014/main" id="{67CAA83D-7894-8747-BEE5-347B8D6F2801}"/>
              </a:ext>
            </a:extLst>
          </p:cNvPr>
          <p:cNvSpPr/>
          <p:nvPr/>
        </p:nvSpPr>
        <p:spPr>
          <a:xfrm>
            <a:off x="3135287" y="3509054"/>
            <a:ext cx="1802443" cy="2400657"/>
          </a:xfrm>
          <a:prstGeom prst="rect">
            <a:avLst/>
          </a:prstGeom>
        </p:spPr>
        <p:txBody>
          <a:bodyPr wrap="square" lIns="91440" tIns="45720" rIns="91440" bIns="45720" anchor="t">
            <a:spAutoFit/>
          </a:bodyPr>
          <a:lstStyle/>
          <a:p>
            <a:pPr algn="ctr"/>
            <a:r>
              <a:rPr lang="en-IN" sz="1800" b="1"/>
              <a:t>Speech</a:t>
            </a:r>
            <a:endParaRPr lang="en-US"/>
          </a:p>
          <a:p>
            <a:pPr algn="ctr"/>
            <a:r>
              <a:rPr lang="en-IN" sz="900" b="1">
                <a:ea typeface="+mn-lt"/>
                <a:cs typeface="+mn-lt"/>
                <a:hlinkClick r:id="rId21"/>
              </a:rPr>
              <a:t>Speech to Text</a:t>
            </a:r>
            <a:endParaRPr lang="en-IN" sz="900">
              <a:cs typeface="Segoe UI"/>
            </a:endParaRPr>
          </a:p>
          <a:p>
            <a:pPr algn="ctr"/>
            <a:r>
              <a:rPr lang="en-IN" sz="900">
                <a:ea typeface="+mn-lt"/>
                <a:cs typeface="+mn-lt"/>
              </a:rPr>
              <a:t>Transcribe audible speech into readable, searchable text.</a:t>
            </a:r>
            <a:endParaRPr lang="en-IN" sz="900">
              <a:cs typeface="Segoe UI"/>
            </a:endParaRPr>
          </a:p>
          <a:p>
            <a:pPr algn="ctr"/>
            <a:r>
              <a:rPr lang="en-IN" sz="900" b="1">
                <a:ea typeface="+mn-lt"/>
                <a:cs typeface="+mn-lt"/>
                <a:hlinkClick r:id="rId22"/>
              </a:rPr>
              <a:t>Text to Speech</a:t>
            </a:r>
            <a:endParaRPr lang="en-IN" sz="900">
              <a:cs typeface="Segoe UI"/>
            </a:endParaRPr>
          </a:p>
          <a:p>
            <a:pPr algn="ctr"/>
            <a:r>
              <a:rPr lang="en-IN" sz="900">
                <a:ea typeface="+mn-lt"/>
                <a:cs typeface="+mn-lt"/>
              </a:rPr>
              <a:t>Convert text to lifelike speech for more natural interfaces.</a:t>
            </a:r>
            <a:endParaRPr lang="en-IN" sz="900">
              <a:cs typeface="Segoe UI"/>
            </a:endParaRPr>
          </a:p>
          <a:p>
            <a:pPr algn="ctr"/>
            <a:r>
              <a:rPr lang="en-IN" sz="900" b="1">
                <a:ea typeface="+mn-lt"/>
                <a:cs typeface="+mn-lt"/>
                <a:hlinkClick r:id="rId23"/>
              </a:rPr>
              <a:t>Speech Translation</a:t>
            </a:r>
            <a:endParaRPr lang="en-IN" sz="900">
              <a:cs typeface="Segoe UI"/>
            </a:endParaRPr>
          </a:p>
          <a:p>
            <a:pPr algn="ctr"/>
            <a:r>
              <a:rPr lang="en-IN" sz="900">
                <a:ea typeface="+mn-lt"/>
                <a:cs typeface="+mn-lt"/>
              </a:rPr>
              <a:t>Integrate real-time speech translation into your apps.</a:t>
            </a:r>
            <a:endParaRPr lang="en-IN" sz="900">
              <a:cs typeface="Segoe UI"/>
            </a:endParaRPr>
          </a:p>
          <a:p>
            <a:pPr algn="ctr"/>
            <a:r>
              <a:rPr lang="en-IN" sz="900" b="1" u="sng">
                <a:solidFill>
                  <a:schemeClr val="accent2"/>
                </a:solidFill>
                <a:ea typeface="+mn-lt"/>
                <a:cs typeface="+mn-lt"/>
              </a:rPr>
              <a:t>Speaker Recognition</a:t>
            </a:r>
            <a:endParaRPr lang="en-IN" sz="900" b="1" u="sng" cap="all" baseline="30000">
              <a:solidFill>
                <a:schemeClr val="accent2"/>
              </a:solidFill>
              <a:cs typeface="Segoe UI"/>
            </a:endParaRPr>
          </a:p>
          <a:p>
            <a:pPr algn="ctr"/>
            <a:r>
              <a:rPr lang="en-IN" sz="900">
                <a:ea typeface="+mn-lt"/>
                <a:cs typeface="+mn-lt"/>
              </a:rPr>
              <a:t>Identify and verify the people speaking based on audio.</a:t>
            </a:r>
            <a:endParaRPr lang="en-IN" sz="900">
              <a:cs typeface="Segoe UI"/>
            </a:endParaRPr>
          </a:p>
          <a:p>
            <a:pPr algn="ctr"/>
            <a:endParaRPr lang="en-IN" sz="1200" b="1">
              <a:cs typeface="Segoe UI"/>
            </a:endParaRPr>
          </a:p>
          <a:p>
            <a:endParaRPr lang="en-IN" sz="1200">
              <a:cs typeface="Segoe UI"/>
            </a:endParaRPr>
          </a:p>
        </p:txBody>
      </p:sp>
      <p:sp>
        <p:nvSpPr>
          <p:cNvPr id="18" name="Rectangle 17">
            <a:extLst>
              <a:ext uri="{FF2B5EF4-FFF2-40B4-BE49-F238E27FC236}">
                <a16:creationId xmlns:a16="http://schemas.microsoft.com/office/drawing/2014/main" id="{AFAD08DD-D630-264C-A190-B8CCCFBDF3BF}"/>
              </a:ext>
            </a:extLst>
          </p:cNvPr>
          <p:cNvSpPr/>
          <p:nvPr/>
        </p:nvSpPr>
        <p:spPr>
          <a:xfrm>
            <a:off x="5018918" y="3507477"/>
            <a:ext cx="2577487" cy="2723823"/>
          </a:xfrm>
          <a:prstGeom prst="rect">
            <a:avLst/>
          </a:prstGeom>
        </p:spPr>
        <p:txBody>
          <a:bodyPr wrap="square" lIns="91440" tIns="45720" rIns="91440" bIns="45720" anchor="t">
            <a:spAutoFit/>
          </a:bodyPr>
          <a:lstStyle/>
          <a:p>
            <a:pPr algn="ctr"/>
            <a:r>
              <a:rPr lang="en-IN" sz="1800" b="1"/>
              <a:t>Language</a:t>
            </a:r>
          </a:p>
          <a:p>
            <a:pPr algn="ctr"/>
            <a:r>
              <a:rPr lang="en-IN" sz="900" b="1">
                <a:ea typeface="+mn-lt"/>
                <a:cs typeface="+mn-lt"/>
                <a:hlinkClick r:id="rId24"/>
              </a:rPr>
              <a:t>Immersive Reader</a:t>
            </a:r>
            <a:endParaRPr lang="en-IN" sz="900">
              <a:cs typeface="Segoe UI"/>
            </a:endParaRPr>
          </a:p>
          <a:p>
            <a:pPr algn="ctr"/>
            <a:r>
              <a:rPr lang="en-IN" sz="900">
                <a:ea typeface="+mn-lt"/>
                <a:cs typeface="+mn-lt"/>
              </a:rPr>
              <a:t>Help readers of all abilities comprehend text using audio and visual cues.</a:t>
            </a:r>
            <a:endParaRPr lang="en-IN" sz="900">
              <a:cs typeface="Segoe UI"/>
            </a:endParaRPr>
          </a:p>
          <a:p>
            <a:pPr algn="ctr"/>
            <a:r>
              <a:rPr lang="en-IN" sz="900" b="1">
                <a:ea typeface="+mn-lt"/>
                <a:cs typeface="+mn-lt"/>
                <a:hlinkClick r:id="rId25"/>
              </a:rPr>
              <a:t>Language Understanding</a:t>
            </a:r>
            <a:endParaRPr lang="en-IN" sz="900">
              <a:cs typeface="Segoe UI"/>
            </a:endParaRPr>
          </a:p>
          <a:p>
            <a:pPr algn="ctr"/>
            <a:r>
              <a:rPr lang="en-IN" sz="900">
                <a:ea typeface="+mn-lt"/>
                <a:cs typeface="+mn-lt"/>
              </a:rPr>
              <a:t>Build natural language understanding into apps, bots, and IoT devices.</a:t>
            </a:r>
            <a:endParaRPr lang="en-IN" sz="900">
              <a:cs typeface="Segoe UI"/>
            </a:endParaRPr>
          </a:p>
          <a:p>
            <a:pPr algn="ctr"/>
            <a:r>
              <a:rPr lang="en-IN" sz="900" b="1">
                <a:ea typeface="+mn-lt"/>
                <a:cs typeface="+mn-lt"/>
                <a:hlinkClick r:id="rId26"/>
              </a:rPr>
              <a:t>QnA Maker</a:t>
            </a:r>
            <a:endParaRPr lang="en-IN" sz="900">
              <a:cs typeface="Segoe UI"/>
            </a:endParaRPr>
          </a:p>
          <a:p>
            <a:pPr algn="ctr"/>
            <a:r>
              <a:rPr lang="en-IN" sz="900">
                <a:ea typeface="+mn-lt"/>
                <a:cs typeface="+mn-lt"/>
              </a:rPr>
              <a:t>Create a conversational question and answer layer over your data.</a:t>
            </a:r>
            <a:endParaRPr lang="en-IN" sz="900">
              <a:cs typeface="Segoe UI"/>
            </a:endParaRPr>
          </a:p>
          <a:p>
            <a:pPr algn="ctr"/>
            <a:r>
              <a:rPr lang="en-IN" sz="900" b="1">
                <a:ea typeface="+mn-lt"/>
                <a:cs typeface="+mn-lt"/>
                <a:hlinkClick r:id="rId27"/>
              </a:rPr>
              <a:t>Text Analytics</a:t>
            </a:r>
            <a:endParaRPr lang="en-IN" sz="900">
              <a:cs typeface="Segoe UI"/>
            </a:endParaRPr>
          </a:p>
          <a:p>
            <a:pPr algn="ctr"/>
            <a:r>
              <a:rPr lang="en-IN" sz="900">
                <a:ea typeface="+mn-lt"/>
                <a:cs typeface="+mn-lt"/>
              </a:rPr>
              <a:t>Detect sentiment, key phrases, and named entities.</a:t>
            </a:r>
            <a:endParaRPr lang="en-IN" sz="900">
              <a:cs typeface="Segoe UI"/>
            </a:endParaRPr>
          </a:p>
          <a:p>
            <a:pPr algn="ctr"/>
            <a:r>
              <a:rPr lang="en-IN" sz="900" b="1">
                <a:ea typeface="+mn-lt"/>
                <a:cs typeface="+mn-lt"/>
                <a:hlinkClick r:id="rId28"/>
              </a:rPr>
              <a:t>Translator</a:t>
            </a:r>
            <a:endParaRPr lang="en-IN" sz="900">
              <a:cs typeface="Segoe UI"/>
            </a:endParaRPr>
          </a:p>
          <a:p>
            <a:pPr algn="ctr"/>
            <a:r>
              <a:rPr lang="en-IN" sz="900">
                <a:ea typeface="+mn-lt"/>
                <a:cs typeface="+mn-lt"/>
              </a:rPr>
              <a:t>Detect and translate more than 60 supported languages.</a:t>
            </a:r>
            <a:endParaRPr lang="en-IN" sz="900">
              <a:cs typeface="Segoe UI"/>
            </a:endParaRPr>
          </a:p>
          <a:p>
            <a:pPr algn="ctr"/>
            <a:endParaRPr lang="en-IN" sz="1800" b="1">
              <a:cs typeface="Segoe UI"/>
            </a:endParaRPr>
          </a:p>
        </p:txBody>
      </p:sp>
      <p:sp>
        <p:nvSpPr>
          <p:cNvPr id="23" name="Rectangle 22">
            <a:extLst>
              <a:ext uri="{FF2B5EF4-FFF2-40B4-BE49-F238E27FC236}">
                <a16:creationId xmlns:a16="http://schemas.microsoft.com/office/drawing/2014/main" id="{E77F30F0-BB59-124E-B2B8-CE724582E326}"/>
              </a:ext>
            </a:extLst>
          </p:cNvPr>
          <p:cNvSpPr/>
          <p:nvPr/>
        </p:nvSpPr>
        <p:spPr>
          <a:xfrm>
            <a:off x="7865919" y="3492386"/>
            <a:ext cx="1694796" cy="3200876"/>
          </a:xfrm>
          <a:prstGeom prst="rect">
            <a:avLst/>
          </a:prstGeom>
        </p:spPr>
        <p:txBody>
          <a:bodyPr wrap="square" lIns="91440" tIns="45720" rIns="91440" bIns="45720" anchor="t">
            <a:spAutoFit/>
          </a:bodyPr>
          <a:lstStyle/>
          <a:p>
            <a:pPr algn="ctr"/>
            <a:r>
              <a:rPr lang="en-IN" sz="1800" b="1"/>
              <a:t>Search</a:t>
            </a:r>
            <a:endParaRPr lang="en-US" sz="1800">
              <a:cs typeface="Segoe UI"/>
            </a:endParaRPr>
          </a:p>
          <a:p>
            <a:pPr algn="ctr"/>
            <a:r>
              <a:rPr lang="en-IN" sz="900" b="1">
                <a:ea typeface="+mn-lt"/>
                <a:cs typeface="+mn-lt"/>
                <a:hlinkClick r:id="rId29"/>
              </a:rPr>
              <a:t>Bing Image, News,Video &amp; Web Search</a:t>
            </a:r>
            <a:endParaRPr lang="en-IN" sz="900">
              <a:ea typeface="+mn-lt"/>
              <a:cs typeface="+mn-lt"/>
            </a:endParaRPr>
          </a:p>
          <a:p>
            <a:pPr algn="ctr"/>
            <a:r>
              <a:rPr lang="en-IN" sz="900">
                <a:ea typeface="+mn-lt"/>
                <a:cs typeface="+mn-lt"/>
              </a:rPr>
              <a:t>Search across a wide range of terms. </a:t>
            </a:r>
          </a:p>
          <a:p>
            <a:pPr algn="ctr"/>
            <a:r>
              <a:rPr lang="en-IN" sz="900" b="1">
                <a:ea typeface="+mn-lt"/>
                <a:cs typeface="+mn-lt"/>
                <a:hlinkClick r:id="rId30"/>
              </a:rPr>
              <a:t>Bing Custom Search</a:t>
            </a:r>
            <a:endParaRPr lang="en-IN" sz="900">
              <a:cs typeface="Segoe UI"/>
            </a:endParaRPr>
          </a:p>
          <a:p>
            <a:pPr algn="ctr"/>
            <a:r>
              <a:rPr lang="en-IN" sz="900">
                <a:ea typeface="+mn-lt"/>
                <a:cs typeface="+mn-lt"/>
              </a:rPr>
              <a:t>Create a custom search engine with ad-free results.</a:t>
            </a:r>
            <a:endParaRPr lang="en-IN" sz="900">
              <a:cs typeface="Segoe UI"/>
            </a:endParaRPr>
          </a:p>
          <a:p>
            <a:pPr algn="ctr"/>
            <a:r>
              <a:rPr lang="en-IN" sz="900" b="1">
                <a:ea typeface="+mn-lt"/>
                <a:cs typeface="+mn-lt"/>
                <a:hlinkClick r:id="rId31"/>
              </a:rPr>
              <a:t>Bing Entity Search</a:t>
            </a:r>
            <a:endParaRPr lang="en-IN" sz="900">
              <a:cs typeface="Segoe UI"/>
            </a:endParaRPr>
          </a:p>
          <a:p>
            <a:pPr algn="ctr"/>
            <a:r>
              <a:rPr lang="en-IN" sz="900">
                <a:ea typeface="+mn-lt"/>
                <a:cs typeface="+mn-lt"/>
              </a:rPr>
              <a:t>Recognize and classify named entities, and find search results based on them.</a:t>
            </a:r>
            <a:endParaRPr lang="en-IN" sz="900">
              <a:cs typeface="Segoe UI"/>
            </a:endParaRPr>
          </a:p>
          <a:p>
            <a:pPr algn="ctr"/>
            <a:r>
              <a:rPr lang="en-IN" sz="900">
                <a:ea typeface="+mn-lt"/>
                <a:cs typeface="+mn-lt"/>
              </a:rPr>
              <a:t>and objects.</a:t>
            </a:r>
            <a:endParaRPr lang="en-IN" sz="900">
              <a:cs typeface="Segoe UI"/>
            </a:endParaRPr>
          </a:p>
          <a:p>
            <a:pPr algn="ctr"/>
            <a:r>
              <a:rPr lang="en-IN" sz="900" b="1">
                <a:ea typeface="+mn-lt"/>
                <a:cs typeface="+mn-lt"/>
                <a:hlinkClick r:id="rId32"/>
              </a:rPr>
              <a:t>Bing Spell Check</a:t>
            </a:r>
            <a:endParaRPr lang="en-IN" sz="900">
              <a:cs typeface="Segoe UI"/>
            </a:endParaRPr>
          </a:p>
          <a:p>
            <a:pPr algn="ctr"/>
            <a:r>
              <a:rPr lang="en-IN" sz="900">
                <a:ea typeface="+mn-lt"/>
                <a:cs typeface="+mn-lt"/>
              </a:rPr>
              <a:t>Help users identify and fix word breaks, slang, names, homonyms, and brands.</a:t>
            </a:r>
            <a:endParaRPr lang="en-IN" sz="900">
              <a:cs typeface="Segoe UI"/>
            </a:endParaRPr>
          </a:p>
          <a:p>
            <a:pPr algn="ctr"/>
            <a:endParaRPr lang="en-IN" sz="1200" b="1">
              <a:cs typeface="Segoe UI"/>
            </a:endParaRPr>
          </a:p>
          <a:p>
            <a:pPr algn="ctr"/>
            <a:endParaRPr lang="en-IN" sz="1200">
              <a:cs typeface="Segoe UI"/>
            </a:endParaRPr>
          </a:p>
          <a:p>
            <a:pPr algn="ctr"/>
            <a:endParaRPr lang="en-IN" sz="1600">
              <a:cs typeface="Segoe UI"/>
            </a:endParaRPr>
          </a:p>
        </p:txBody>
      </p:sp>
      <p:sp>
        <p:nvSpPr>
          <p:cNvPr id="24" name="Rectangle 23">
            <a:extLst>
              <a:ext uri="{FF2B5EF4-FFF2-40B4-BE49-F238E27FC236}">
                <a16:creationId xmlns:a16="http://schemas.microsoft.com/office/drawing/2014/main" id="{21EB5C94-56AD-144D-B982-236E241F728A}"/>
              </a:ext>
            </a:extLst>
          </p:cNvPr>
          <p:cNvSpPr/>
          <p:nvPr/>
        </p:nvSpPr>
        <p:spPr>
          <a:xfrm>
            <a:off x="9789581" y="3537655"/>
            <a:ext cx="1875804" cy="2492990"/>
          </a:xfrm>
          <a:prstGeom prst="rect">
            <a:avLst/>
          </a:prstGeom>
        </p:spPr>
        <p:txBody>
          <a:bodyPr wrap="square" lIns="91440" tIns="45720" rIns="91440" bIns="45720" anchor="t">
            <a:spAutoFit/>
          </a:bodyPr>
          <a:lstStyle/>
          <a:p>
            <a:pPr algn="ctr"/>
            <a:r>
              <a:rPr lang="en-IN" sz="1800" b="1"/>
              <a:t>Decision</a:t>
            </a:r>
            <a:endParaRPr lang="en-IN" sz="1800"/>
          </a:p>
          <a:p>
            <a:pPr algn="ctr"/>
            <a:r>
              <a:rPr lang="en-IN" sz="900" b="1" u="sng">
                <a:solidFill>
                  <a:srgbClr val="0078D4"/>
                </a:solidFill>
                <a:ea typeface="+mn-lt"/>
                <a:cs typeface="+mn-lt"/>
                <a:hlinkClick r:id="rId33">
                  <a:extLst>
                    <a:ext uri="{A12FA001-AC4F-418D-AE19-62706E023703}">
                      <ahyp:hlinkClr xmlns:ahyp="http://schemas.microsoft.com/office/drawing/2018/hyperlinkcolor" val="tx"/>
                    </a:ext>
                  </a:extLst>
                </a:hlinkClick>
              </a:rPr>
              <a:t>Anomaly Detector</a:t>
            </a:r>
            <a:endParaRPr lang="en-IN" sz="900" u="sng">
              <a:solidFill>
                <a:srgbClr val="0078D4"/>
              </a:solidFill>
              <a:cs typeface="Segoe UI"/>
            </a:endParaRPr>
          </a:p>
          <a:p>
            <a:pPr algn="ctr"/>
            <a:r>
              <a:rPr lang="en-IN" sz="900">
                <a:ea typeface="+mn-lt"/>
                <a:cs typeface="+mn-lt"/>
              </a:rPr>
              <a:t>Identify potential problems early on.</a:t>
            </a:r>
            <a:endParaRPr lang="en-IN" sz="900">
              <a:cs typeface="Segoe UI"/>
            </a:endParaRPr>
          </a:p>
          <a:p>
            <a:pPr algn="ctr"/>
            <a:r>
              <a:rPr lang="en-IN" sz="900" b="1">
                <a:ea typeface="+mn-lt"/>
                <a:cs typeface="+mn-lt"/>
                <a:hlinkClick r:id="rId34"/>
              </a:rPr>
              <a:t>Content Moderator</a:t>
            </a:r>
            <a:endParaRPr lang="en-IN" sz="900">
              <a:cs typeface="Segoe UI"/>
            </a:endParaRPr>
          </a:p>
          <a:p>
            <a:pPr algn="ctr"/>
            <a:r>
              <a:rPr lang="en-IN" sz="900">
                <a:ea typeface="+mn-lt"/>
                <a:cs typeface="+mn-lt"/>
              </a:rPr>
              <a:t>Detect potentially offensive or unwanted content.</a:t>
            </a:r>
            <a:endParaRPr lang="en-IN" sz="900">
              <a:cs typeface="Segoe UI"/>
            </a:endParaRPr>
          </a:p>
          <a:p>
            <a:pPr algn="ctr"/>
            <a:r>
              <a:rPr lang="en-IN" sz="900" b="1">
                <a:ea typeface="+mn-lt"/>
                <a:cs typeface="+mn-lt"/>
                <a:hlinkClick r:id="rId35"/>
              </a:rPr>
              <a:t>Metrics Advisor </a:t>
            </a:r>
            <a:endParaRPr lang="en-IN" sz="900">
              <a:ea typeface="+mn-lt"/>
              <a:cs typeface="+mn-lt"/>
            </a:endParaRPr>
          </a:p>
          <a:p>
            <a:pPr algn="ctr"/>
            <a:r>
              <a:rPr lang="en-IN" sz="900">
                <a:ea typeface="+mn-lt"/>
                <a:cs typeface="+mn-lt"/>
              </a:rPr>
              <a:t>Monitor metrics and diagnose issues.</a:t>
            </a:r>
            <a:endParaRPr lang="en-IN" sz="900">
              <a:cs typeface="Segoe UI"/>
            </a:endParaRPr>
          </a:p>
          <a:p>
            <a:pPr algn="ctr"/>
            <a:r>
              <a:rPr lang="en-IN" sz="900" b="1">
                <a:ea typeface="+mn-lt"/>
                <a:cs typeface="+mn-lt"/>
                <a:hlinkClick r:id="rId36"/>
              </a:rPr>
              <a:t>Personalizer</a:t>
            </a:r>
            <a:endParaRPr lang="en-IN" sz="900">
              <a:cs typeface="Segoe UI"/>
            </a:endParaRPr>
          </a:p>
          <a:p>
            <a:pPr algn="ctr"/>
            <a:r>
              <a:rPr lang="en-IN" sz="900">
                <a:ea typeface="+mn-lt"/>
                <a:cs typeface="+mn-lt"/>
              </a:rPr>
              <a:t>Create rich, personalized experiences for every user.</a:t>
            </a:r>
            <a:endParaRPr lang="en-IN" sz="900">
              <a:cs typeface="Segoe UI"/>
            </a:endParaRPr>
          </a:p>
          <a:p>
            <a:pPr algn="ctr"/>
            <a:br>
              <a:rPr lang="en-IN" sz="1800" b="1">
                <a:cs typeface="Segoe UI"/>
              </a:rPr>
            </a:br>
            <a:endParaRPr lang="en-IN" sz="1200">
              <a:cs typeface="Segoe UI"/>
            </a:endParaRPr>
          </a:p>
        </p:txBody>
      </p:sp>
      <p:sp>
        <p:nvSpPr>
          <p:cNvPr id="19" name="TextBox 18">
            <a:extLst>
              <a:ext uri="{FF2B5EF4-FFF2-40B4-BE49-F238E27FC236}">
                <a16:creationId xmlns:a16="http://schemas.microsoft.com/office/drawing/2014/main" id="{2A0F8069-400B-8B4C-AFDD-C5C033E5E26D}"/>
              </a:ext>
            </a:extLst>
          </p:cNvPr>
          <p:cNvSpPr txBox="1"/>
          <p:nvPr/>
        </p:nvSpPr>
        <p:spPr>
          <a:xfrm>
            <a:off x="526615" y="1834482"/>
            <a:ext cx="184731" cy="400110"/>
          </a:xfrm>
          <a:prstGeom prst="rect">
            <a:avLst/>
          </a:prstGeom>
          <a:noFill/>
        </p:spPr>
        <p:txBody>
          <a:bodyPr wrap="none" lIns="91440" tIns="45720" rIns="91440" bIns="45720" rtlCol="0" anchor="t">
            <a:spAutoFit/>
          </a:bodyPr>
          <a:lstStyle/>
          <a:p>
            <a:endParaRPr lang="en-US" sz="2000" b="1">
              <a:solidFill>
                <a:schemeClr val="accent3"/>
              </a:solidFill>
              <a:cs typeface="Segoe UI"/>
            </a:endParaRPr>
          </a:p>
        </p:txBody>
      </p:sp>
      <p:cxnSp>
        <p:nvCxnSpPr>
          <p:cNvPr id="20" name="Straight Connector 19">
            <a:extLst>
              <a:ext uri="{FF2B5EF4-FFF2-40B4-BE49-F238E27FC236}">
                <a16:creationId xmlns:a16="http://schemas.microsoft.com/office/drawing/2014/main" id="{DC5D7DA0-5AE8-4F40-895A-55483BD62668}"/>
              </a:ext>
            </a:extLst>
          </p:cNvPr>
          <p:cNvCxnSpPr>
            <a:cxnSpLocks/>
          </p:cNvCxnSpPr>
          <p:nvPr/>
        </p:nvCxnSpPr>
        <p:spPr>
          <a:xfrm>
            <a:off x="-1018517" y="1630910"/>
            <a:ext cx="1095593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1" name="Timer Ten Minute.m4v" descr="Timer Ten Minute.m4v">
            <a:extLst>
              <a:ext uri="{FF2B5EF4-FFF2-40B4-BE49-F238E27FC236}">
                <a16:creationId xmlns:a16="http://schemas.microsoft.com/office/drawing/2014/main" id="{7E269C32-82D3-4488-A4B2-44E1B1E257BF}"/>
              </a:ext>
            </a:extLst>
          </p:cNvPr>
          <p:cNvPicPr>
            <a:picLocks/>
          </p:cNvPicPr>
          <p:nvPr>
            <a:videoFile r:link="rId2"/>
            <p:extLst>
              <p:ext uri="{DAA4B4D4-6D71-4841-9C94-3DE7FCFB9230}">
                <p14:media xmlns:p14="http://schemas.microsoft.com/office/powerpoint/2010/main" r:embed="rId1"/>
              </p:ext>
            </p:extLst>
          </p:nvPr>
        </p:nvPicPr>
        <p:blipFill rotWithShape="1">
          <a:blip r:embed="rId37"/>
          <a:srcRect t="28386" r="49327" b="28489"/>
          <a:stretch/>
        </p:blipFill>
        <p:spPr>
          <a:xfrm>
            <a:off x="8892064" y="279640"/>
            <a:ext cx="2306914" cy="1065402"/>
          </a:xfrm>
          <a:prstGeom prst="rect">
            <a:avLst/>
          </a:prstGeom>
          <a:ln w="12700">
            <a:miter lim="400000"/>
          </a:ln>
        </p:spPr>
      </p:pic>
      <p:sp>
        <p:nvSpPr>
          <p:cNvPr id="22" name="TextBox 21">
            <a:extLst>
              <a:ext uri="{FF2B5EF4-FFF2-40B4-BE49-F238E27FC236}">
                <a16:creationId xmlns:a16="http://schemas.microsoft.com/office/drawing/2014/main" id="{396EE5CF-194F-41CB-9980-37A49D346019}"/>
              </a:ext>
            </a:extLst>
          </p:cNvPr>
          <p:cNvSpPr txBox="1"/>
          <p:nvPr/>
        </p:nvSpPr>
        <p:spPr>
          <a:xfrm>
            <a:off x="297172" y="519708"/>
            <a:ext cx="7604017" cy="1323439"/>
          </a:xfrm>
          <a:prstGeom prst="rect">
            <a:avLst/>
          </a:prstGeom>
          <a:noFill/>
        </p:spPr>
        <p:txBody>
          <a:bodyPr wrap="square">
            <a:spAutoFit/>
          </a:bodyPr>
          <a:lstStyle/>
          <a:p>
            <a:endParaRPr lang="en-AU" sz="1600">
              <a:solidFill>
                <a:srgbClr val="7030A0"/>
              </a:solidFill>
            </a:endParaRPr>
          </a:p>
          <a:p>
            <a:pPr marL="285750" indent="-285750">
              <a:buFontTx/>
              <a:buChar char="-"/>
            </a:pPr>
            <a:r>
              <a:rPr lang="en-AU" sz="1600">
                <a:solidFill>
                  <a:srgbClr val="7030A0"/>
                </a:solidFill>
              </a:rPr>
              <a:t>Goal: Start inventing your AI concept to the solution that you identified in Lesson One. And be sure to use the APIs that you learned about in Lesson Two (and have put on this slide to remind you!) </a:t>
            </a:r>
          </a:p>
          <a:p>
            <a:endParaRPr lang="en-AU" sz="1600">
              <a:solidFill>
                <a:srgbClr val="7030A0"/>
              </a:solidFill>
            </a:endParaRPr>
          </a:p>
        </p:txBody>
      </p:sp>
      <p:sp>
        <p:nvSpPr>
          <p:cNvPr id="25" name="Rectangle 24">
            <a:extLst>
              <a:ext uri="{FF2B5EF4-FFF2-40B4-BE49-F238E27FC236}">
                <a16:creationId xmlns:a16="http://schemas.microsoft.com/office/drawing/2014/main" id="{F970A384-A8D0-4467-B98E-0CCF971BE991}"/>
              </a:ext>
            </a:extLst>
          </p:cNvPr>
          <p:cNvSpPr/>
          <p:nvPr/>
        </p:nvSpPr>
        <p:spPr>
          <a:xfrm>
            <a:off x="762318" y="2008599"/>
            <a:ext cx="8798397" cy="553998"/>
          </a:xfrm>
          <a:prstGeom prst="rect">
            <a:avLst/>
          </a:prstGeom>
        </p:spPr>
        <p:txBody>
          <a:bodyPr wrap="square">
            <a:spAutoFit/>
          </a:bodyPr>
          <a:lstStyle/>
          <a:p>
            <a:r>
              <a:rPr lang="en-AU" sz="1800">
                <a:solidFill>
                  <a:srgbClr val="7030A0"/>
                </a:solidFill>
              </a:rPr>
              <a:t>Hints: </a:t>
            </a:r>
            <a:r>
              <a:rPr lang="en-US" sz="1200">
                <a:cs typeface="Segoe UI"/>
              </a:rPr>
              <a:t>Remember that you get points for how innovative your idea is, so make sure it is new (by having some members of your team research what else already exists to solve the problem you identified). </a:t>
            </a:r>
          </a:p>
        </p:txBody>
      </p:sp>
    </p:spTree>
    <p:extLst>
      <p:ext uri="{BB962C8B-B14F-4D97-AF65-F5344CB8AC3E}">
        <p14:creationId xmlns:p14="http://schemas.microsoft.com/office/powerpoint/2010/main" val="34114107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04B4D5-E0E6-4A18-8410-E7CAD5071C39}"/>
              </a:ext>
            </a:extLst>
          </p:cNvPr>
          <p:cNvSpPr>
            <a:spLocks noGrp="1"/>
          </p:cNvSpPr>
          <p:nvPr>
            <p:ph type="title"/>
          </p:nvPr>
        </p:nvSpPr>
        <p:spPr>
          <a:xfrm>
            <a:off x="1098482" y="1842068"/>
            <a:ext cx="7163775" cy="3056785"/>
          </a:xfrm>
        </p:spPr>
        <p:txBody>
          <a:bodyPr vert="horz" lIns="91440" tIns="45720" rIns="91440" bIns="45720" rtlCol="0" anchor="ctr">
            <a:normAutofit/>
          </a:bodyPr>
          <a:lstStyle/>
          <a:p>
            <a:pPr defTabSz="914400">
              <a:lnSpc>
                <a:spcPct val="90000"/>
              </a:lnSpc>
            </a:pPr>
            <a:r>
              <a:rPr lang="en-US" sz="2000" b="1">
                <a:solidFill>
                  <a:srgbClr val="7030A0"/>
                </a:solidFill>
                <a:ea typeface="+mj-ea"/>
                <a:cs typeface="Segoe UI Semibold"/>
              </a:rPr>
              <a:t>How did your team go? </a:t>
            </a:r>
            <a:br>
              <a:rPr lang="en-US" sz="2000" b="1">
                <a:solidFill>
                  <a:srgbClr val="7030A0"/>
                </a:solidFill>
                <a:ea typeface="+mj-ea"/>
                <a:cs typeface="Segoe UI Semibold"/>
              </a:rPr>
            </a:br>
            <a:br>
              <a:rPr lang="en-US" sz="2000" b="1">
                <a:solidFill>
                  <a:srgbClr val="7030A0"/>
                </a:solidFill>
                <a:ea typeface="+mj-ea"/>
                <a:cs typeface="Segoe UI Semibold"/>
              </a:rPr>
            </a:br>
            <a:r>
              <a:rPr lang="en-US" sz="2000" b="1">
                <a:solidFill>
                  <a:srgbClr val="7030A0"/>
                </a:solidFill>
                <a:ea typeface="+mj-ea"/>
                <a:cs typeface="Segoe UI Semibold"/>
              </a:rPr>
              <a:t>Are you feeling good about your idea, or do you still need to come up with a few more concepts?</a:t>
            </a:r>
            <a:endParaRPr lang="en-US" sz="1600" b="1">
              <a:solidFill>
                <a:schemeClr val="tx1"/>
              </a:solidFill>
              <a:ea typeface="+mj-ea"/>
              <a:cs typeface="Segoe UI Semibold"/>
            </a:endParaRPr>
          </a:p>
        </p:txBody>
      </p:sp>
      <p:sp>
        <p:nvSpPr>
          <p:cNvPr id="9" name="Title 1">
            <a:extLst>
              <a:ext uri="{FF2B5EF4-FFF2-40B4-BE49-F238E27FC236}">
                <a16:creationId xmlns:a16="http://schemas.microsoft.com/office/drawing/2014/main" id="{BD1E3CF9-9211-4717-B0CA-7800782D165D}"/>
              </a:ext>
            </a:extLst>
          </p:cNvPr>
          <p:cNvSpPr txBox="1">
            <a:spLocks/>
          </p:cNvSpPr>
          <p:nvPr/>
        </p:nvSpPr>
        <p:spPr>
          <a:xfrm>
            <a:off x="5953784" y="369226"/>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Rapid Reflection</a:t>
            </a:r>
            <a:endParaRPr lang="en-US" sz="4400" b="1">
              <a:solidFill>
                <a:srgbClr val="7030A0"/>
              </a:solidFill>
              <a:ea typeface="+mj-ea"/>
              <a:cs typeface="Segoe UI Semibold"/>
            </a:endParaRPr>
          </a:p>
        </p:txBody>
      </p:sp>
      <p:pic>
        <p:nvPicPr>
          <p:cNvPr id="10" name="Timer Two Minute.m4v" descr="Timer Two Minute.m4v">
            <a:extLst>
              <a:ext uri="{FF2B5EF4-FFF2-40B4-BE49-F238E27FC236}">
                <a16:creationId xmlns:a16="http://schemas.microsoft.com/office/drawing/2014/main" id="{3BC6A1E2-3B53-4390-BD1F-39EE8024DFDA}"/>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8520615" y="2591843"/>
            <a:ext cx="2097248" cy="956345"/>
          </a:xfrm>
          <a:prstGeom prst="rect">
            <a:avLst/>
          </a:prstGeom>
          <a:ln w="12700">
            <a:miter lim="400000"/>
          </a:ln>
        </p:spPr>
      </p:pic>
    </p:spTree>
    <p:extLst>
      <p:ext uri="{BB962C8B-B14F-4D97-AF65-F5344CB8AC3E}">
        <p14:creationId xmlns:p14="http://schemas.microsoft.com/office/powerpoint/2010/main" val="4017561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dirty="0">
                <a:solidFill>
                  <a:srgbClr val="7030A0"/>
                </a:solidFill>
                <a:ea typeface="+mj-ea"/>
                <a:cs typeface="+mj-cs"/>
              </a:rPr>
              <a:t>Developing Your Idea</a:t>
            </a:r>
            <a:endParaRPr lang="en-US" sz="4400" dirty="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702869" y="1451980"/>
            <a:ext cx="5825164" cy="32660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678346" y="4912468"/>
            <a:ext cx="8714646" cy="615553"/>
          </a:xfrm>
          <a:prstGeom prst="rect">
            <a:avLst/>
          </a:prstGeom>
          <a:noFill/>
        </p:spPr>
        <p:txBody>
          <a:bodyPr wrap="square" lIns="0" tIns="0" rIns="0" bIns="0" rtlCol="0" anchor="t">
            <a:spAutoFit/>
          </a:bodyPr>
          <a:lstStyle/>
          <a:p>
            <a:pP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Developing Your Idea | </a:t>
            </a:r>
            <a:r>
              <a:rPr lang="en-US" sz="2000" dirty="0">
                <a:ea typeface="+mn-lt"/>
                <a:cs typeface="+mn-lt"/>
                <a:hlinkClick r:id="rId4"/>
              </a:rPr>
              <a:t>https://youtu.be/cMT6ZQlJYMw</a:t>
            </a:r>
            <a:r>
              <a:rPr lang="en-US" sz="2000" dirty="0">
                <a:ea typeface="+mn-lt"/>
                <a:cs typeface="+mn-lt"/>
              </a:rPr>
              <a:t> </a:t>
            </a:r>
            <a:endParaRPr kumimoji="0" lang="en-US" sz="1800" b="0" i="0" u="none" strike="noStrike" kern="1200" cap="none" spc="0" normalizeH="0" baseline="0" noProof="0" dirty="0">
              <a:ln>
                <a:noFill/>
              </a:ln>
              <a:solidFill>
                <a:srgbClr val="1A1A1A"/>
              </a:solidFill>
              <a:effectLst/>
              <a:uLnTx/>
              <a:uFillTx/>
              <a:latin typeface="Calibri" panose="020F0502020204030204" pitchFamily="34" charset="0"/>
              <a:ea typeface="Calibri" panose="020F050202020403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2879073257"/>
      </p:ext>
    </p:extLst>
  </p:cSld>
  <p:clrMapOvr>
    <a:masterClrMapping/>
  </p:clrMapOvr>
  <p:transition>
    <p:fade/>
  </p:transition>
</p:sld>
</file>

<file path=ppt/theme/theme1.xml><?xml version="1.0" encoding="utf-8"?>
<a:theme xmlns:a="http://schemas.openxmlformats.org/drawingml/2006/main" name="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2.xml><?xml version="1.0" encoding="utf-8"?>
<a:theme xmlns:a="http://schemas.openxmlformats.org/drawingml/2006/main" name="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5c3cf17-c142-4642-88c2-c5ea90bebaae">
      <Terms xmlns="http://schemas.microsoft.com/office/infopath/2007/PartnerControls"/>
    </lcf76f155ced4ddcb4097134ff3c332f>
    <TaxCatchAll xmlns="230e9df3-be65-4c73-a93b-d1236ebd677e" xsi:nil="true"/>
    <MediaServiceTranscript xmlns="c5c3cf17-c142-4642-88c2-c5ea90bebaae" xsi:nil="true"/>
    <MediaServiceKeyPoints xmlns="c5c3cf17-c142-4642-88c2-c5ea90bebaae" xsi:nil="true"/>
    <Group xmlns="c5c3cf17-c142-4642-88c2-c5ea90bebaa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B1EBA41DF053A42A565843FD735DB52" ma:contentTypeVersion="25" ma:contentTypeDescription="Create a new document." ma:contentTypeScope="" ma:versionID="0e1a8ad2d25ca157b2cf976d1d90a3bb">
  <xsd:schema xmlns:xsd="http://www.w3.org/2001/XMLSchema" xmlns:xs="http://www.w3.org/2001/XMLSchema" xmlns:p="http://schemas.microsoft.com/office/2006/metadata/properties" xmlns:ns1="http://schemas.microsoft.com/sharepoint/v3" xmlns:ns2="c5c3cf17-c142-4642-88c2-c5ea90bebaae" xmlns:ns3="f25c4f94-4741-42a3-bc26-503ccc90049e" xmlns:ns4="230e9df3-be65-4c73-a93b-d1236ebd677e" targetNamespace="http://schemas.microsoft.com/office/2006/metadata/properties" ma:root="true" ma:fieldsID="6d97f605a584ba84b70e5fd8ff343b9a" ns1:_="" ns2:_="" ns3:_="" ns4:_="">
    <xsd:import namespace="http://schemas.microsoft.com/sharepoint/v3"/>
    <xsd:import namespace="c5c3cf17-c142-4642-88c2-c5ea90bebaae"/>
    <xsd:import namespace="f25c4f94-4741-42a3-bc26-503ccc90049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EventHashCode" minOccurs="0"/>
                <xsd:element ref="ns2:MediaServiceGenerationTime" minOccurs="0"/>
                <xsd:element ref="ns2:MediaServiceLocation" minOccurs="0"/>
                <xsd:element ref="ns2:MediaServiceOCR" minOccurs="0"/>
                <xsd:element ref="ns2:MediaServiceAutoKeyPoints" minOccurs="0"/>
                <xsd:element ref="ns2:MediaServiceKeyPoints" minOccurs="0"/>
                <xsd:element ref="ns2:MediaServiceTranscript"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Grou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c3cf17-c142-4642-88c2-c5ea90bebaa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2" nillable="true" ma:displayName="MediaServiceTranscript" ma:hidden="true" ma:internalName="MediaServiceTranscript" ma:readOnly="false">
      <xsd:simpleType>
        <xsd:restriction base="dms:Note"/>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Group" ma:index="32" nillable="true" ma:displayName="Group" ma:format="Dropdown" ma:internalName="Group">
      <xsd:simpleType>
        <xsd:restriction base="dms:Choice">
          <xsd:enumeration value="FY24"/>
          <xsd:enumeration value="FY23"/>
          <xsd:enumeration value="Archived"/>
        </xsd:restriction>
      </xsd:simpleType>
    </xsd:element>
  </xsd:schema>
  <xsd:schema xmlns:xsd="http://www.w3.org/2001/XMLSchema" xmlns:xs="http://www.w3.org/2001/XMLSchema" xmlns:dms="http://schemas.microsoft.com/office/2006/documentManagement/types" xmlns:pc="http://schemas.microsoft.com/office/infopath/2007/PartnerControls" targetNamespace="f25c4f94-4741-42a3-bc26-503ccc90049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6bab8541-4f9b-44c9-9e70-96bd37a5eeb9}" ma:internalName="TaxCatchAll" ma:showField="CatchAllData" ma:web="f25c4f94-4741-42a3-bc26-503ccc9004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EF3314-EB48-4C26-82EF-D387EC13AC8E}">
  <ds:schemaRefs>
    <ds:schemaRef ds:uri="http://schemas.microsoft.com/sharepoint/v3/contenttype/forms"/>
  </ds:schemaRefs>
</ds:datastoreItem>
</file>

<file path=customXml/itemProps2.xml><?xml version="1.0" encoding="utf-8"?>
<ds:datastoreItem xmlns:ds="http://schemas.openxmlformats.org/officeDocument/2006/customXml" ds:itemID="{4BA53504-24B4-40F1-8C23-874E94ECB21D}">
  <ds:schemaRefs>
    <ds:schemaRef ds:uri="http://schemas.microsoft.com/sharepoint/v3"/>
    <ds:schemaRef ds:uri="http://schemas.openxmlformats.org/package/2006/metadata/core-properties"/>
    <ds:schemaRef ds:uri="http://purl.org/dc/terms/"/>
    <ds:schemaRef ds:uri="bcf83094-83c8-4828-8d1d-23723145b1f3"/>
    <ds:schemaRef ds:uri="http://purl.org/dc/elements/1.1/"/>
    <ds:schemaRef ds:uri="http://purl.org/dc/dcmitype/"/>
    <ds:schemaRef ds:uri="http://schemas.microsoft.com/office/2006/documentManagement/types"/>
    <ds:schemaRef ds:uri="http://schemas.microsoft.com/office/2006/metadata/properties"/>
    <ds:schemaRef ds:uri="http://schemas.microsoft.com/office/infopath/2007/PartnerControls"/>
    <ds:schemaRef ds:uri="919e706f-a5fe-4621-aeda-dd6a2c771a0e"/>
    <ds:schemaRef ds:uri="http://www.w3.org/XML/1998/namespace"/>
  </ds:schemaRefs>
</ds:datastoreItem>
</file>

<file path=customXml/itemProps3.xml><?xml version="1.0" encoding="utf-8"?>
<ds:datastoreItem xmlns:ds="http://schemas.openxmlformats.org/officeDocument/2006/customXml" ds:itemID="{F876D438-0EEC-49C4-A6FB-7B9CA72F8238}"/>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0</TotalTime>
  <Words>2587</Words>
  <Application>Microsoft Macintosh PowerPoint</Application>
  <PresentationFormat>Widescreen</PresentationFormat>
  <Paragraphs>265</Paragraphs>
  <Slides>18</Slides>
  <Notes>18</Notes>
  <HiddenSlides>0</HiddenSlides>
  <MMClips>7</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Arial</vt:lpstr>
      <vt:lpstr>Calibri</vt:lpstr>
      <vt:lpstr>Consolas</vt:lpstr>
      <vt:lpstr>Segoe UI</vt:lpstr>
      <vt:lpstr>Segoe UI Light</vt:lpstr>
      <vt:lpstr>Segoe UI Semibold</vt:lpstr>
      <vt:lpstr>Segoe UI Semilight</vt:lpstr>
      <vt:lpstr>Times</vt:lpstr>
      <vt:lpstr>Times New Roman</vt:lpstr>
      <vt:lpstr>Wingdings</vt:lpstr>
      <vt:lpstr>WHITE TEMPLATE</vt:lpstr>
      <vt:lpstr>WHITE TEMPLATE</vt:lpstr>
      <vt:lpstr>PowerPoint Presentation</vt:lpstr>
      <vt:lpstr>Challenge Check-in</vt:lpstr>
      <vt:lpstr>What we will be doing across the six Imagine Cup Junior lessons. </vt:lpstr>
      <vt:lpstr>What are the names of inventors you can think of and what did they invent?  What cool things were invented in your country?</vt:lpstr>
      <vt:lpstr>How to be an AI inventor</vt:lpstr>
      <vt:lpstr>PowerPoint Presentation</vt:lpstr>
      <vt:lpstr>Sprint One – Inventing your AI </vt:lpstr>
      <vt:lpstr>How did your team go?   Are you feeling good about your idea, or do you still need to come up with a few more concepts?</vt:lpstr>
      <vt:lpstr>Developing Your Idea</vt:lpstr>
      <vt:lpstr>PowerPoint Presentation</vt:lpstr>
      <vt:lpstr>Sprint Two – Continuing to invent</vt:lpstr>
      <vt:lpstr>How did your team do in the second sprint?    Is it time to focus down onto one idea, or are you still looking at a few?</vt:lpstr>
      <vt:lpstr>PowerPoint Presentation</vt:lpstr>
      <vt:lpstr>PowerPoint Presentation</vt:lpstr>
      <vt:lpstr>Sprint 3 – Final innovation round</vt:lpstr>
      <vt:lpstr>Challenge Check-in</vt:lpstr>
      <vt:lpstr>Bonus Activity!</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
  <cp:revision>2</cp:revision>
  <dcterms:created xsi:type="dcterms:W3CDTF">2022-02-01T21:03:47Z</dcterms:created>
  <dcterms:modified xsi:type="dcterms:W3CDTF">2023-09-29T22:47:11Z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0x0101000B1EBA41DF053A42A565843FD735DB52</vt:lpwstr>
  </property>
  <property fmtid="{D5CDD505-2E9C-101B-9397-08002B2CF9AE}" pid="3" name="MediaServiceImageTags">
    <vt:lpwstr/>
  </property>
  <property fmtid="{D5CDD505-2E9C-101B-9397-08002B2CF9AE}" pid="4" name="Order">
    <vt:lpwstr>2530800.00000000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